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96" r:id="rId5"/>
    <p:sldId id="323" r:id="rId6"/>
    <p:sldId id="264" r:id="rId7"/>
    <p:sldId id="297" r:id="rId8"/>
    <p:sldId id="265" r:id="rId9"/>
    <p:sldId id="324" r:id="rId10"/>
    <p:sldId id="325" r:id="rId11"/>
    <p:sldId id="326" r:id="rId12"/>
    <p:sldId id="267" r:id="rId13"/>
    <p:sldId id="327" r:id="rId14"/>
    <p:sldId id="293" r:id="rId15"/>
    <p:sldId id="328" r:id="rId16"/>
    <p:sldId id="298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C8DD"/>
    <a:srgbClr val="82B4D5"/>
    <a:srgbClr val="638A4C"/>
    <a:srgbClr val="87AE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58"/>
      </p:cViewPr>
      <p:guideLst>
        <p:guide orient="horz" pos="2157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4" d="100"/>
        <a:sy n="5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F29619-BE8B-4297-8CE0-4767E5F819D4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DB647-55DC-4B5A-8170-4A386B303FB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DB647-55DC-4B5A-8170-4A386B303FB6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DB647-55DC-4B5A-8170-4A386B303FB6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t>13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DB647-55DC-4B5A-8170-4A386B303FB6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t>15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DB647-55DC-4B5A-8170-4A386B303FB6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DB647-55DC-4B5A-8170-4A386B303FB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DB647-55DC-4B5A-8170-4A386B303FB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DB647-55DC-4B5A-8170-4A386B303FB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A86855-8D0F-4FB8-8AB6-33D9A113F64C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A86855-8D0F-4FB8-8AB6-33D9A113F64C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A86855-8D0F-4FB8-8AB6-33D9A113F64C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1446" y="137119"/>
            <a:ext cx="10515600" cy="665653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815835"/>
            <a:ext cx="12192000" cy="6042165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Picture 11" descr="哈工深"/>
          <p:cNvPicPr>
            <a:picLocks noChangeAspect="1"/>
          </p:cNvPicPr>
          <p:nvPr userDrawn="1"/>
        </p:nvPicPr>
        <p:blipFill>
          <a:blip r:embed="rId2"/>
          <a:srcRect r="77826" b="-5672"/>
          <a:stretch>
            <a:fillRect/>
          </a:stretch>
        </p:blipFill>
        <p:spPr>
          <a:xfrm>
            <a:off x="57150" y="175260"/>
            <a:ext cx="658495" cy="5759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D03EC-F2C1-4396-8381-D9DA0C5DBD2A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69CD8-1B51-46D1-A5F8-71A52C0C8E6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  <a:t>2022/6/17</a:t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  <a:t>‹#›</a:t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2022/6/17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733916" y="2078538"/>
            <a:ext cx="6911502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机器视觉课设答辩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404875" y="3127229"/>
            <a:ext cx="356958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Segoe UI" panose="020B0502040204020203" pitchFamily="34" charset="0"/>
                <a:cs typeface="Segoe UI" panose="020B0502040204020203" pitchFamily="34" charset="0"/>
                <a:sym typeface="+mn-ea"/>
              </a:rPr>
              <a:t>课题</a:t>
            </a:r>
            <a:r>
              <a:rPr lang="en-US" altLang="zh-CN" sz="1200" dirty="0">
                <a:latin typeface="Segoe UI" panose="020B0502040204020203" pitchFamily="34" charset="0"/>
                <a:cs typeface="Segoe UI" panose="020B0502040204020203" pitchFamily="34" charset="0"/>
                <a:sym typeface="+mn-ea"/>
              </a:rPr>
              <a:t>1——</a:t>
            </a:r>
            <a:r>
              <a:rPr lang="zh-CN" altLang="en-US" sz="1200" dirty="0">
                <a:latin typeface="Segoe UI" panose="020B0502040204020203" pitchFamily="34" charset="0"/>
                <a:cs typeface="Segoe UI" panose="020B0502040204020203" pitchFamily="34" charset="0"/>
                <a:sym typeface="+mn-ea"/>
              </a:rPr>
              <a:t>小组</a:t>
            </a:r>
            <a:r>
              <a:rPr lang="en-US" altLang="zh-CN" sz="1200" dirty="0">
                <a:latin typeface="Segoe UI" panose="020B0502040204020203" pitchFamily="34" charset="0"/>
                <a:cs typeface="Segoe UI" panose="020B0502040204020203" pitchFamily="34" charset="0"/>
                <a:sym typeface="+mn-ea"/>
              </a:rPr>
              <a:t>6</a:t>
            </a:r>
          </a:p>
        </p:txBody>
      </p:sp>
      <p:sp>
        <p:nvSpPr>
          <p:cNvPr id="18" name="圆角矩形 17"/>
          <p:cNvSpPr/>
          <p:nvPr/>
        </p:nvSpPr>
        <p:spPr>
          <a:xfrm>
            <a:off x="4883150" y="3776980"/>
            <a:ext cx="2425700" cy="426720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outerShdw blurRad="5461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答辩</a:t>
            </a:r>
            <a:r>
              <a:rPr lang="zh-CN" altLang="en-US" sz="16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人：王福栋</a:t>
            </a:r>
            <a:r>
              <a:rPr lang="en-US" altLang="zh-CN" sz="16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zh-CN" altLang="en-US" sz="16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梁思奇</a:t>
            </a:r>
          </a:p>
        </p:txBody>
      </p:sp>
      <p:pic>
        <p:nvPicPr>
          <p:cNvPr id="12" name="Picture 11" descr="哈工深"/>
          <p:cNvPicPr>
            <a:picLocks noChangeAspect="1"/>
          </p:cNvPicPr>
          <p:nvPr/>
        </p:nvPicPr>
        <p:blipFill>
          <a:blip r:embed="rId3"/>
          <a:srcRect r="77826" b="-5672"/>
          <a:stretch>
            <a:fillRect/>
          </a:stretch>
        </p:blipFill>
        <p:spPr>
          <a:xfrm>
            <a:off x="5804535" y="1335405"/>
            <a:ext cx="770890" cy="6743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2569029" y="2699900"/>
            <a:ext cx="7053942" cy="9202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</a:rPr>
              <a:t>实验结果</a:t>
            </a:r>
            <a:endParaRPr lang="en-US" altLang="zh-CN" sz="5400" b="1" dirty="0">
              <a:solidFill>
                <a:schemeClr val="accent1"/>
              </a:solidFill>
              <a:latin typeface="+mj-ea"/>
            </a:endParaRPr>
          </a:p>
        </p:txBody>
      </p:sp>
      <p:sp>
        <p:nvSpPr>
          <p:cNvPr id="4" name="Freeform 5"/>
          <p:cNvSpPr/>
          <p:nvPr/>
        </p:nvSpPr>
        <p:spPr bwMode="auto">
          <a:xfrm>
            <a:off x="5223898" y="987332"/>
            <a:ext cx="1744204" cy="1526578"/>
          </a:xfrm>
          <a:custGeom>
            <a:avLst/>
            <a:gdLst>
              <a:gd name="T0" fmla="*/ 0 w 2180"/>
              <a:gd name="T1" fmla="*/ 964 h 1908"/>
              <a:gd name="T2" fmla="*/ 535 w 2180"/>
              <a:gd name="T3" fmla="*/ 10 h 1908"/>
              <a:gd name="T4" fmla="*/ 1625 w 2180"/>
              <a:gd name="T5" fmla="*/ 0 h 1908"/>
              <a:gd name="T6" fmla="*/ 2180 w 2180"/>
              <a:gd name="T7" fmla="*/ 941 h 1908"/>
              <a:gd name="T8" fmla="*/ 1645 w 2180"/>
              <a:gd name="T9" fmla="*/ 1895 h 1908"/>
              <a:gd name="T10" fmla="*/ 555 w 2180"/>
              <a:gd name="T11" fmla="*/ 1908 h 1908"/>
              <a:gd name="T12" fmla="*/ 0 w 2180"/>
              <a:gd name="T13" fmla="*/ 964 h 1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0" h="1908">
                <a:moveTo>
                  <a:pt x="0" y="964"/>
                </a:moveTo>
                <a:lnTo>
                  <a:pt x="535" y="10"/>
                </a:lnTo>
                <a:lnTo>
                  <a:pt x="1625" y="0"/>
                </a:lnTo>
                <a:lnTo>
                  <a:pt x="2180" y="941"/>
                </a:lnTo>
                <a:lnTo>
                  <a:pt x="1645" y="1895"/>
                </a:lnTo>
                <a:lnTo>
                  <a:pt x="555" y="1908"/>
                </a:lnTo>
                <a:lnTo>
                  <a:pt x="0" y="964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2"/>
            </a:solidFill>
            <a:round/>
          </a:ln>
          <a:effectLst>
            <a:outerShdw blurRad="127000" dist="635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>
                <a:solidFill>
                  <a:schemeClr val="accent2"/>
                </a:solidFill>
                <a:latin typeface="Agency FB" panose="020B0503020202020204" pitchFamily="34" charset="0"/>
              </a:rPr>
              <a:t>03</a:t>
            </a:r>
            <a:endParaRPr lang="zh-CN" altLang="en-US" sz="7200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实验结果</a:t>
            </a:r>
          </a:p>
        </p:txBody>
      </p:sp>
      <p:pic>
        <p:nvPicPr>
          <p:cNvPr id="5" name="图片 5" descr="patter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355" y="2548573"/>
            <a:ext cx="3150870" cy="1964055"/>
          </a:xfrm>
          <a:prstGeom prst="rect">
            <a:avLst/>
          </a:prstGeom>
        </p:spPr>
      </p:pic>
      <p:pic>
        <p:nvPicPr>
          <p:cNvPr id="6" name="图片 6" descr="out_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4750" y="1282065"/>
            <a:ext cx="6706235" cy="50266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81355" y="1903730"/>
            <a:ext cx="31502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采用模板如下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762750" y="636905"/>
            <a:ext cx="3150235" cy="5810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匹配结果之一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实验结果</a:t>
            </a:r>
          </a:p>
        </p:txBody>
      </p:sp>
      <p:pic>
        <p:nvPicPr>
          <p:cNvPr id="3" name="图片 2" descr="IMG_256"/>
          <p:cNvPicPr>
            <a:picLocks noChangeAspect="1"/>
          </p:cNvPicPr>
          <p:nvPr/>
        </p:nvPicPr>
        <p:blipFill>
          <a:blip r:embed="rId3"/>
          <a:srcRect r="42493"/>
          <a:stretch>
            <a:fillRect/>
          </a:stretch>
        </p:blipFill>
        <p:spPr>
          <a:xfrm>
            <a:off x="681355" y="914400"/>
            <a:ext cx="5981065" cy="54343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/>
          <p:nvPr/>
        </p:nvSpPr>
        <p:spPr>
          <a:xfrm>
            <a:off x="7553960" y="2045335"/>
            <a:ext cx="340169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8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层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NCC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模板匹配计算速度较快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大部分情况能在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200ms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内计算出结果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实验结果</a:t>
            </a:r>
          </a:p>
        </p:txBody>
      </p:sp>
      <p:pic>
        <p:nvPicPr>
          <p:cNvPr id="3" name="图片 2" descr="IMG_256"/>
          <p:cNvPicPr>
            <a:picLocks noChangeAspect="1"/>
          </p:cNvPicPr>
          <p:nvPr/>
        </p:nvPicPr>
        <p:blipFill>
          <a:blip r:embed="rId3"/>
          <a:srcRect r="42212" b="70554"/>
          <a:stretch>
            <a:fillRect/>
          </a:stretch>
        </p:blipFill>
        <p:spPr>
          <a:xfrm>
            <a:off x="318135" y="1066800"/>
            <a:ext cx="8194675" cy="218186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 descr="IMG_2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70" y="3683000"/>
            <a:ext cx="11241405" cy="26536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9103360" y="1643380"/>
            <a:ext cx="209359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Halcon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计算速度对比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2569029" y="2699900"/>
            <a:ext cx="7053942" cy="9202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</a:rPr>
              <a:t>一些思考</a:t>
            </a:r>
          </a:p>
        </p:txBody>
      </p:sp>
      <p:sp>
        <p:nvSpPr>
          <p:cNvPr id="4" name="Freeform 5"/>
          <p:cNvSpPr/>
          <p:nvPr/>
        </p:nvSpPr>
        <p:spPr bwMode="auto">
          <a:xfrm>
            <a:off x="5223898" y="987332"/>
            <a:ext cx="1744204" cy="1526578"/>
          </a:xfrm>
          <a:custGeom>
            <a:avLst/>
            <a:gdLst>
              <a:gd name="T0" fmla="*/ 0 w 2180"/>
              <a:gd name="T1" fmla="*/ 964 h 1908"/>
              <a:gd name="T2" fmla="*/ 535 w 2180"/>
              <a:gd name="T3" fmla="*/ 10 h 1908"/>
              <a:gd name="T4" fmla="*/ 1625 w 2180"/>
              <a:gd name="T5" fmla="*/ 0 h 1908"/>
              <a:gd name="T6" fmla="*/ 2180 w 2180"/>
              <a:gd name="T7" fmla="*/ 941 h 1908"/>
              <a:gd name="T8" fmla="*/ 1645 w 2180"/>
              <a:gd name="T9" fmla="*/ 1895 h 1908"/>
              <a:gd name="T10" fmla="*/ 555 w 2180"/>
              <a:gd name="T11" fmla="*/ 1908 h 1908"/>
              <a:gd name="T12" fmla="*/ 0 w 2180"/>
              <a:gd name="T13" fmla="*/ 964 h 1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0" h="1908">
                <a:moveTo>
                  <a:pt x="0" y="964"/>
                </a:moveTo>
                <a:lnTo>
                  <a:pt x="535" y="10"/>
                </a:lnTo>
                <a:lnTo>
                  <a:pt x="1625" y="0"/>
                </a:lnTo>
                <a:lnTo>
                  <a:pt x="2180" y="941"/>
                </a:lnTo>
                <a:lnTo>
                  <a:pt x="1645" y="1895"/>
                </a:lnTo>
                <a:lnTo>
                  <a:pt x="555" y="1908"/>
                </a:lnTo>
                <a:lnTo>
                  <a:pt x="0" y="964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2"/>
            </a:solidFill>
            <a:round/>
          </a:ln>
          <a:effectLst>
            <a:outerShdw blurRad="127000" dist="635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>
                <a:solidFill>
                  <a:schemeClr val="accent2"/>
                </a:solidFill>
                <a:latin typeface="Agency FB" panose="020B0503020202020204" pitchFamily="34" charset="0"/>
              </a:rPr>
              <a:t>04</a:t>
            </a:r>
            <a:endParaRPr lang="zh-CN" altLang="en-US" sz="7200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F7E9D484-3D89-C444-61F6-3156A0C9A0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6" t="13475" r="65567" b="72016"/>
          <a:stretch/>
        </p:blipFill>
        <p:spPr>
          <a:xfrm>
            <a:off x="6624918" y="3182512"/>
            <a:ext cx="3523128" cy="27163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0C9B9A8-CA68-59AD-2C60-CEE33F79E5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1" t="13230" r="65824" b="71682"/>
          <a:stretch/>
        </p:blipFill>
        <p:spPr>
          <a:xfrm>
            <a:off x="1111829" y="3182513"/>
            <a:ext cx="3334666" cy="27163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思考、体会与建议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02335" y="1071880"/>
            <a:ext cx="9427210" cy="19778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此次课程设计，巩固了我们写算法的能力，让我们了解到了不少优化手法。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此外，在设计过程中，我们注意到了一种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化简</a:t>
            </a:r>
            <a:r>
              <a:rPr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方法</a:t>
            </a:r>
            <a:r>
              <a:rPr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：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在构建金字塔时，我们使用了3x3的高斯核，所以在向下层计算时，通过上一层估计的极点坐标值与实际极点坐标值之间相差大概率在1.6个像素以内，从而可以根据这前后1.6的范围，简化ROI的移动规则，以减少NCC值的计算次数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实现得到的算法</a:t>
            </a:r>
            <a:r>
              <a:rPr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比起上面所述的算法平均节约了四分之一的时间，而且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最终结果</a:t>
            </a:r>
            <a:r>
              <a:rPr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仅在亚像素精度上有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些许</a:t>
            </a:r>
            <a:r>
              <a:rPr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差异</a:t>
            </a:r>
            <a:r>
              <a:rPr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</a:p>
        </p:txBody>
      </p:sp>
      <p:pic>
        <p:nvPicPr>
          <p:cNvPr id="107" name="图片 106"/>
          <p:cNvPicPr/>
          <p:nvPr/>
        </p:nvPicPr>
        <p:blipFill>
          <a:blip r:embed="rId5"/>
          <a:srcRect t="6333" r="61821" b="35764"/>
          <a:stretch>
            <a:fillRect/>
          </a:stretch>
        </p:blipFill>
        <p:spPr>
          <a:xfrm>
            <a:off x="7248226" y="3876357"/>
            <a:ext cx="3197860" cy="253428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3" descr="IMG_256"/>
          <p:cNvPicPr>
            <a:picLocks noChangeAspect="1"/>
          </p:cNvPicPr>
          <p:nvPr/>
        </p:nvPicPr>
        <p:blipFill>
          <a:blip r:embed="rId6"/>
          <a:srcRect t="5562" r="61908" b="34845"/>
          <a:stretch>
            <a:fillRect/>
          </a:stretch>
        </p:blipFill>
        <p:spPr>
          <a:xfrm>
            <a:off x="1744644" y="3876357"/>
            <a:ext cx="3122295" cy="25527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右箭头 7"/>
          <p:cNvSpPr/>
          <p:nvPr/>
        </p:nvSpPr>
        <p:spPr>
          <a:xfrm>
            <a:off x="5069803" y="4540665"/>
            <a:ext cx="1317849" cy="51435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733916" y="2078538"/>
            <a:ext cx="69115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演示完毕 谢谢指导</a:t>
            </a:r>
          </a:p>
        </p:txBody>
      </p:sp>
      <p:pic>
        <p:nvPicPr>
          <p:cNvPr id="12" name="Picture 11" descr="哈工深"/>
          <p:cNvPicPr>
            <a:picLocks noChangeAspect="1"/>
          </p:cNvPicPr>
          <p:nvPr/>
        </p:nvPicPr>
        <p:blipFill>
          <a:blip r:embed="rId3"/>
          <a:srcRect r="77826" b="-5672"/>
          <a:stretch>
            <a:fillRect/>
          </a:stretch>
        </p:blipFill>
        <p:spPr>
          <a:xfrm>
            <a:off x="5804535" y="1335405"/>
            <a:ext cx="770890" cy="674370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>
          <a:xfrm>
            <a:off x="4883150" y="3776980"/>
            <a:ext cx="2425700" cy="426720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outerShdw blurRad="5461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答辩</a:t>
            </a:r>
            <a:r>
              <a:rPr lang="zh-CN" altLang="en-US" sz="16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人：王福栋</a:t>
            </a:r>
            <a:r>
              <a:rPr lang="en-US" altLang="zh-CN" sz="16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zh-CN" altLang="en-US" sz="160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梁思奇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616172" y="2489079"/>
            <a:ext cx="3566160" cy="460778"/>
            <a:chOff x="5401911" y="1585139"/>
            <a:chExt cx="2674620" cy="345583"/>
          </a:xfrm>
        </p:grpSpPr>
        <p:sp>
          <p:nvSpPr>
            <p:cNvPr id="3" name="TextBox 11"/>
            <p:cNvSpPr txBox="1"/>
            <p:nvPr/>
          </p:nvSpPr>
          <p:spPr>
            <a:xfrm>
              <a:off x="5598795" y="1585139"/>
              <a:ext cx="594360" cy="3452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</a:p>
          </p:txBody>
        </p:sp>
        <p:sp>
          <p:nvSpPr>
            <p:cNvPr id="4" name="TextBox 12"/>
            <p:cNvSpPr txBox="1"/>
            <p:nvPr/>
          </p:nvSpPr>
          <p:spPr>
            <a:xfrm>
              <a:off x="5401911" y="1724030"/>
              <a:ext cx="2674620" cy="206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菱形 4"/>
          <p:cNvSpPr/>
          <p:nvPr/>
        </p:nvSpPr>
        <p:spPr>
          <a:xfrm>
            <a:off x="1914508" y="2371523"/>
            <a:ext cx="672075" cy="672075"/>
          </a:xfrm>
          <a:prstGeom prst="diamond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735" dirty="0"/>
              <a:t>1</a:t>
            </a:r>
            <a:endParaRPr lang="zh-CN" altLang="en-US" sz="3735" dirty="0"/>
          </a:p>
        </p:txBody>
      </p:sp>
      <p:grpSp>
        <p:nvGrpSpPr>
          <p:cNvPr id="6" name="组合 5"/>
          <p:cNvGrpSpPr/>
          <p:nvPr/>
        </p:nvGrpSpPr>
        <p:grpSpPr>
          <a:xfrm>
            <a:off x="7211098" y="2489079"/>
            <a:ext cx="3595748" cy="672868"/>
            <a:chOff x="5379720" y="1426071"/>
            <a:chExt cx="2696811" cy="504651"/>
          </a:xfrm>
        </p:grpSpPr>
        <p:sp>
          <p:nvSpPr>
            <p:cNvPr id="7" name="TextBox 31"/>
            <p:cNvSpPr txBox="1"/>
            <p:nvPr/>
          </p:nvSpPr>
          <p:spPr>
            <a:xfrm>
              <a:off x="5379720" y="1426071"/>
              <a:ext cx="1051560" cy="3452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算法设计</a:t>
              </a:r>
            </a:p>
          </p:txBody>
        </p:sp>
        <p:sp>
          <p:nvSpPr>
            <p:cNvPr id="8" name="TextBox 32"/>
            <p:cNvSpPr txBox="1"/>
            <p:nvPr/>
          </p:nvSpPr>
          <p:spPr>
            <a:xfrm>
              <a:off x="5401911" y="1724030"/>
              <a:ext cx="2674620" cy="206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菱形 8"/>
          <p:cNvSpPr/>
          <p:nvPr/>
        </p:nvSpPr>
        <p:spPr>
          <a:xfrm>
            <a:off x="6360587" y="2371523"/>
            <a:ext cx="672075" cy="672075"/>
          </a:xfrm>
          <a:prstGeom prst="diamond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735" dirty="0"/>
              <a:t>2</a:t>
            </a:r>
            <a:endParaRPr lang="zh-CN" altLang="en-US" sz="3735" dirty="0"/>
          </a:p>
        </p:txBody>
      </p:sp>
      <p:grpSp>
        <p:nvGrpSpPr>
          <p:cNvPr id="10" name="组合 9"/>
          <p:cNvGrpSpPr/>
          <p:nvPr/>
        </p:nvGrpSpPr>
        <p:grpSpPr>
          <a:xfrm>
            <a:off x="2616172" y="3588256"/>
            <a:ext cx="3566160" cy="485543"/>
            <a:chOff x="5401911" y="1566565"/>
            <a:chExt cx="2674620" cy="364157"/>
          </a:xfrm>
        </p:grpSpPr>
        <p:sp>
          <p:nvSpPr>
            <p:cNvPr id="11" name="TextBox 35"/>
            <p:cNvSpPr txBox="1"/>
            <p:nvPr/>
          </p:nvSpPr>
          <p:spPr>
            <a:xfrm>
              <a:off x="5598795" y="1566565"/>
              <a:ext cx="1051560" cy="3452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实验结果</a:t>
              </a:r>
            </a:p>
          </p:txBody>
        </p:sp>
        <p:sp>
          <p:nvSpPr>
            <p:cNvPr id="12" name="TextBox 36"/>
            <p:cNvSpPr txBox="1"/>
            <p:nvPr/>
          </p:nvSpPr>
          <p:spPr>
            <a:xfrm>
              <a:off x="5401911" y="1724030"/>
              <a:ext cx="2674620" cy="206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菱形 12"/>
          <p:cNvSpPr/>
          <p:nvPr/>
        </p:nvSpPr>
        <p:spPr>
          <a:xfrm>
            <a:off x="1914508" y="3495465"/>
            <a:ext cx="672075" cy="672075"/>
          </a:xfrm>
          <a:prstGeom prst="diamond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735" dirty="0"/>
              <a:t>3</a:t>
            </a:r>
            <a:endParaRPr lang="zh-CN" altLang="en-US" sz="3735" dirty="0"/>
          </a:p>
        </p:txBody>
      </p:sp>
      <p:sp>
        <p:nvSpPr>
          <p:cNvPr id="15" name="TextBox 39"/>
          <p:cNvSpPr txBox="1"/>
          <p:nvPr/>
        </p:nvSpPr>
        <p:spPr>
          <a:xfrm>
            <a:off x="7248525" y="3601085"/>
            <a:ext cx="2621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思考、体会与建议</a:t>
            </a:r>
          </a:p>
        </p:txBody>
      </p:sp>
      <p:sp>
        <p:nvSpPr>
          <p:cNvPr id="17" name="菱形 16"/>
          <p:cNvSpPr/>
          <p:nvPr/>
        </p:nvSpPr>
        <p:spPr>
          <a:xfrm>
            <a:off x="6360587" y="3495465"/>
            <a:ext cx="672075" cy="672075"/>
          </a:xfrm>
          <a:prstGeom prst="diamond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735" dirty="0"/>
              <a:t>4</a:t>
            </a:r>
            <a:endParaRPr lang="zh-CN" altLang="en-US" sz="3735" dirty="0"/>
          </a:p>
        </p:txBody>
      </p:sp>
      <p:sp>
        <p:nvSpPr>
          <p:cNvPr id="18" name="圆角矩形 17"/>
          <p:cNvSpPr/>
          <p:nvPr/>
        </p:nvSpPr>
        <p:spPr>
          <a:xfrm rot="20264765">
            <a:off x="5267383" y="564576"/>
            <a:ext cx="1248139" cy="1248139"/>
          </a:xfrm>
          <a:prstGeom prst="roundRect">
            <a:avLst/>
          </a:prstGeom>
          <a:solidFill>
            <a:schemeClr val="bg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圆角矩形 18"/>
          <p:cNvSpPr/>
          <p:nvPr/>
        </p:nvSpPr>
        <p:spPr>
          <a:xfrm rot="1048295">
            <a:off x="6292217" y="564574"/>
            <a:ext cx="1248139" cy="1248139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TextBox 44"/>
          <p:cNvSpPr txBox="1"/>
          <p:nvPr/>
        </p:nvSpPr>
        <p:spPr>
          <a:xfrm>
            <a:off x="5375679" y="725220"/>
            <a:ext cx="869149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33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</a:t>
            </a:r>
          </a:p>
        </p:txBody>
      </p:sp>
      <p:sp>
        <p:nvSpPr>
          <p:cNvPr id="21" name="TextBox 45"/>
          <p:cNvSpPr txBox="1"/>
          <p:nvPr/>
        </p:nvSpPr>
        <p:spPr>
          <a:xfrm>
            <a:off x="6461323" y="725859"/>
            <a:ext cx="869149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33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2569029" y="2699900"/>
            <a:ext cx="7053942" cy="9202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</a:rPr>
              <a:t>概述</a:t>
            </a:r>
          </a:p>
        </p:txBody>
      </p:sp>
      <p:sp>
        <p:nvSpPr>
          <p:cNvPr id="4" name="Freeform 5"/>
          <p:cNvSpPr/>
          <p:nvPr/>
        </p:nvSpPr>
        <p:spPr bwMode="auto">
          <a:xfrm>
            <a:off x="5223898" y="987332"/>
            <a:ext cx="1744204" cy="1526578"/>
          </a:xfrm>
          <a:custGeom>
            <a:avLst/>
            <a:gdLst>
              <a:gd name="T0" fmla="*/ 0 w 2180"/>
              <a:gd name="T1" fmla="*/ 964 h 1908"/>
              <a:gd name="T2" fmla="*/ 535 w 2180"/>
              <a:gd name="T3" fmla="*/ 10 h 1908"/>
              <a:gd name="T4" fmla="*/ 1625 w 2180"/>
              <a:gd name="T5" fmla="*/ 0 h 1908"/>
              <a:gd name="T6" fmla="*/ 2180 w 2180"/>
              <a:gd name="T7" fmla="*/ 941 h 1908"/>
              <a:gd name="T8" fmla="*/ 1645 w 2180"/>
              <a:gd name="T9" fmla="*/ 1895 h 1908"/>
              <a:gd name="T10" fmla="*/ 555 w 2180"/>
              <a:gd name="T11" fmla="*/ 1908 h 1908"/>
              <a:gd name="T12" fmla="*/ 0 w 2180"/>
              <a:gd name="T13" fmla="*/ 964 h 1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0" h="1908">
                <a:moveTo>
                  <a:pt x="0" y="964"/>
                </a:moveTo>
                <a:lnTo>
                  <a:pt x="535" y="10"/>
                </a:lnTo>
                <a:lnTo>
                  <a:pt x="1625" y="0"/>
                </a:lnTo>
                <a:lnTo>
                  <a:pt x="2180" y="941"/>
                </a:lnTo>
                <a:lnTo>
                  <a:pt x="1645" y="1895"/>
                </a:lnTo>
                <a:lnTo>
                  <a:pt x="555" y="1908"/>
                </a:lnTo>
                <a:lnTo>
                  <a:pt x="0" y="964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2"/>
            </a:solidFill>
            <a:round/>
          </a:ln>
          <a:effectLst>
            <a:outerShdw blurRad="127000" dist="635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>
                <a:solidFill>
                  <a:schemeClr val="accent2"/>
                </a:solidFill>
                <a:latin typeface="Agency FB" panose="020B0503020202020204" pitchFamily="34" charset="0"/>
              </a:rPr>
              <a:t>01</a:t>
            </a:r>
            <a:endParaRPr lang="zh-CN" altLang="en-US" sz="7200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14"/>
          <p:cNvSpPr/>
          <p:nvPr/>
        </p:nvSpPr>
        <p:spPr>
          <a:xfrm flipV="1">
            <a:off x="794" y="3839193"/>
            <a:ext cx="4110088" cy="245721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242218"/>
                </a:moveTo>
                <a:lnTo>
                  <a:pt x="4571707" y="242218"/>
                </a:lnTo>
                <a:lnTo>
                  <a:pt x="457170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3226434" y="3840622"/>
            <a:ext cx="1752329" cy="1748619"/>
            <a:chOff x="3225639" y="4543564"/>
            <a:chExt cx="1752329" cy="1748619"/>
          </a:xfrm>
        </p:grpSpPr>
        <p:sp>
          <p:nvSpPr>
            <p:cNvPr id="42" name="椭圆 41"/>
            <p:cNvSpPr/>
            <p:nvPr/>
          </p:nvSpPr>
          <p:spPr>
            <a:xfrm flipV="1">
              <a:off x="3225639" y="4543565"/>
              <a:ext cx="1735762" cy="173433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A1DA"/>
                </a:solidFill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 rot="10800000" flipV="1">
              <a:off x="3467830" y="4786206"/>
              <a:ext cx="1284515" cy="128451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tIns="36000" anchor="ctr" anchorCtr="1"/>
            <a:lstStyle/>
            <a:p>
              <a:pPr lvl="0" algn="ctr">
                <a:defRPr/>
              </a:pPr>
              <a:r>
                <a:rPr lang="en-US" altLang="zh-CN" sz="4000" b="1" kern="0" dirty="0">
                  <a:solidFill>
                    <a:schemeClr val="accent2"/>
                  </a:solidFill>
                  <a:latin typeface="Bebas" pitchFamily="2" charset="0"/>
                  <a:ea typeface="微软雅黑" panose="020B0503020204020204" pitchFamily="34" charset="-122"/>
                </a:rPr>
                <a:t>02</a:t>
              </a:r>
              <a:endParaRPr lang="zh-CN" altLang="en-US" sz="4000" b="1" kern="0" dirty="0">
                <a:solidFill>
                  <a:schemeClr val="accent2"/>
                </a:solidFill>
                <a:latin typeface="Bebas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44" name="椭圆 7"/>
            <p:cNvSpPr/>
            <p:nvPr/>
          </p:nvSpPr>
          <p:spPr>
            <a:xfrm flipV="1">
              <a:off x="3225639" y="4543564"/>
              <a:ext cx="1752329" cy="1748619"/>
            </a:xfrm>
            <a:custGeom>
              <a:avLst/>
              <a:gdLst/>
              <a:ahLst/>
              <a:cxnLst/>
              <a:rect l="l" t="t" r="r" b="b"/>
              <a:pathLst>
                <a:path w="1912832" h="1912832">
                  <a:moveTo>
                    <a:pt x="935980" y="1911800"/>
                  </a:moveTo>
                  <a:lnTo>
                    <a:pt x="976853" y="1911800"/>
                  </a:lnTo>
                  <a:cubicBezTo>
                    <a:pt x="970069" y="1912760"/>
                    <a:pt x="963251" y="1912832"/>
                    <a:pt x="956416" y="1912832"/>
                  </a:cubicBezTo>
                  <a:close/>
                  <a:moveTo>
                    <a:pt x="956416" y="0"/>
                  </a:moveTo>
                  <a:cubicBezTo>
                    <a:pt x="1484630" y="0"/>
                    <a:pt x="1912832" y="428202"/>
                    <a:pt x="1912832" y="956416"/>
                  </a:cubicBezTo>
                  <a:cubicBezTo>
                    <a:pt x="1912832" y="1170689"/>
                    <a:pt x="1842369" y="1368505"/>
                    <a:pt x="1720739" y="1526006"/>
                  </a:cubicBezTo>
                  <a:lnTo>
                    <a:pt x="1349730" y="1526006"/>
                  </a:lnTo>
                  <a:cubicBezTo>
                    <a:pt x="1540498" y="1399457"/>
                    <a:pt x="1666032" y="1182682"/>
                    <a:pt x="1666032" y="936587"/>
                  </a:cubicBezTo>
                  <a:cubicBezTo>
                    <a:pt x="1666032" y="545494"/>
                    <a:pt x="1348988" y="228450"/>
                    <a:pt x="957895" y="228450"/>
                  </a:cubicBezTo>
                  <a:cubicBezTo>
                    <a:pt x="566802" y="228450"/>
                    <a:pt x="249758" y="545494"/>
                    <a:pt x="249758" y="936587"/>
                  </a:cubicBezTo>
                  <a:cubicBezTo>
                    <a:pt x="249758" y="1182682"/>
                    <a:pt x="375293" y="1399457"/>
                    <a:pt x="566061" y="1526006"/>
                  </a:cubicBezTo>
                  <a:lnTo>
                    <a:pt x="192094" y="1526006"/>
                  </a:lnTo>
                  <a:cubicBezTo>
                    <a:pt x="70464" y="1368505"/>
                    <a:pt x="0" y="1170689"/>
                    <a:pt x="0" y="956416"/>
                  </a:cubicBezTo>
                  <a:cubicBezTo>
                    <a:pt x="0" y="428202"/>
                    <a:pt x="428202" y="0"/>
                    <a:pt x="956416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A1DA"/>
                </a:solidFill>
              </a:endParaRPr>
            </a:p>
          </p:txBody>
        </p:sp>
      </p:grpSp>
      <p:sp>
        <p:nvSpPr>
          <p:cNvPr id="45" name="矩形 14"/>
          <p:cNvSpPr/>
          <p:nvPr/>
        </p:nvSpPr>
        <p:spPr>
          <a:xfrm>
            <a:off x="794" y="3302121"/>
            <a:ext cx="7103318" cy="245721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0"/>
                </a:moveTo>
                <a:lnTo>
                  <a:pt x="4571707" y="0"/>
                </a:lnTo>
                <a:lnTo>
                  <a:pt x="4571707" y="242218"/>
                </a:lnTo>
                <a:lnTo>
                  <a:pt x="0" y="2422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6131811" y="1824936"/>
            <a:ext cx="1735762" cy="1738620"/>
            <a:chOff x="6131016" y="674750"/>
            <a:chExt cx="1735762" cy="1738620"/>
          </a:xfrm>
        </p:grpSpPr>
        <p:sp>
          <p:nvSpPr>
            <p:cNvPr id="47" name="椭圆 46"/>
            <p:cNvSpPr/>
            <p:nvPr/>
          </p:nvSpPr>
          <p:spPr>
            <a:xfrm>
              <a:off x="6131016" y="674750"/>
              <a:ext cx="1735762" cy="17357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A1DA"/>
                </a:solidFill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6373207" y="882392"/>
              <a:ext cx="1284515" cy="128451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tIns="36000" anchor="ctr"/>
            <a:lstStyle/>
            <a:p>
              <a:pPr lvl="0" algn="ctr">
                <a:defRPr/>
              </a:pPr>
              <a:r>
                <a:rPr lang="en-US" altLang="zh-CN" sz="4000" b="1" kern="0" dirty="0">
                  <a:solidFill>
                    <a:schemeClr val="tx2"/>
                  </a:solidFill>
                  <a:latin typeface="Bebas" pitchFamily="2" charset="0"/>
                  <a:ea typeface="微软雅黑" panose="020B0503020204020204" pitchFamily="34" charset="-122"/>
                </a:rPr>
                <a:t>01</a:t>
              </a:r>
              <a:endParaRPr lang="zh-CN" altLang="en-US" sz="4000" b="1" kern="0" dirty="0">
                <a:solidFill>
                  <a:schemeClr val="tx2"/>
                </a:solidFill>
                <a:latin typeface="Bebas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49" name="椭圆 7"/>
            <p:cNvSpPr/>
            <p:nvPr/>
          </p:nvSpPr>
          <p:spPr>
            <a:xfrm>
              <a:off x="6131016" y="677607"/>
              <a:ext cx="1735762" cy="1735763"/>
            </a:xfrm>
            <a:custGeom>
              <a:avLst/>
              <a:gdLst/>
              <a:ahLst/>
              <a:cxnLst/>
              <a:rect l="l" t="t" r="r" b="b"/>
              <a:pathLst>
                <a:path w="1912832" h="1912832">
                  <a:moveTo>
                    <a:pt x="935980" y="1911800"/>
                  </a:moveTo>
                  <a:lnTo>
                    <a:pt x="976853" y="1911800"/>
                  </a:lnTo>
                  <a:cubicBezTo>
                    <a:pt x="970069" y="1912760"/>
                    <a:pt x="963251" y="1912832"/>
                    <a:pt x="956416" y="1912832"/>
                  </a:cubicBezTo>
                  <a:close/>
                  <a:moveTo>
                    <a:pt x="956416" y="0"/>
                  </a:moveTo>
                  <a:cubicBezTo>
                    <a:pt x="1484630" y="0"/>
                    <a:pt x="1912832" y="428202"/>
                    <a:pt x="1912832" y="956416"/>
                  </a:cubicBezTo>
                  <a:cubicBezTo>
                    <a:pt x="1912832" y="1170689"/>
                    <a:pt x="1842369" y="1368505"/>
                    <a:pt x="1720739" y="1526006"/>
                  </a:cubicBezTo>
                  <a:lnTo>
                    <a:pt x="1349730" y="1526006"/>
                  </a:lnTo>
                  <a:cubicBezTo>
                    <a:pt x="1540498" y="1399457"/>
                    <a:pt x="1666032" y="1182682"/>
                    <a:pt x="1666032" y="936587"/>
                  </a:cubicBezTo>
                  <a:cubicBezTo>
                    <a:pt x="1666032" y="545494"/>
                    <a:pt x="1348988" y="228450"/>
                    <a:pt x="957895" y="228450"/>
                  </a:cubicBezTo>
                  <a:cubicBezTo>
                    <a:pt x="566802" y="228450"/>
                    <a:pt x="249758" y="545494"/>
                    <a:pt x="249758" y="936587"/>
                  </a:cubicBezTo>
                  <a:cubicBezTo>
                    <a:pt x="249758" y="1182682"/>
                    <a:pt x="375293" y="1399457"/>
                    <a:pt x="566061" y="1526006"/>
                  </a:cubicBezTo>
                  <a:lnTo>
                    <a:pt x="192094" y="1526006"/>
                  </a:lnTo>
                  <a:cubicBezTo>
                    <a:pt x="70464" y="1368505"/>
                    <a:pt x="0" y="1170689"/>
                    <a:pt x="0" y="956416"/>
                  </a:cubicBezTo>
                  <a:cubicBezTo>
                    <a:pt x="0" y="428202"/>
                    <a:pt x="428202" y="0"/>
                    <a:pt x="95641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A1DA"/>
                </a:solidFill>
              </a:endParaRPr>
            </a:p>
          </p:txBody>
        </p:sp>
      </p:grpSp>
      <p:sp>
        <p:nvSpPr>
          <p:cNvPr id="50" name="矩形 14"/>
          <p:cNvSpPr/>
          <p:nvPr/>
        </p:nvSpPr>
        <p:spPr>
          <a:xfrm flipV="1">
            <a:off x="6096002" y="3839193"/>
            <a:ext cx="6096960" cy="245721"/>
          </a:xfrm>
          <a:custGeom>
            <a:avLst/>
            <a:gdLst/>
            <a:ahLst/>
            <a:cxnLst/>
            <a:rect l="l" t="t" r="r" b="b"/>
            <a:pathLst>
              <a:path w="4571707" h="242218">
                <a:moveTo>
                  <a:pt x="0" y="242218"/>
                </a:moveTo>
                <a:lnTo>
                  <a:pt x="4571707" y="242218"/>
                </a:lnTo>
                <a:lnTo>
                  <a:pt x="457170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en-US"/>
          </a:p>
        </p:txBody>
      </p:sp>
      <p:grpSp>
        <p:nvGrpSpPr>
          <p:cNvPr id="51" name="组合 50"/>
          <p:cNvGrpSpPr/>
          <p:nvPr/>
        </p:nvGrpSpPr>
        <p:grpSpPr>
          <a:xfrm>
            <a:off x="5228120" y="3839194"/>
            <a:ext cx="1735762" cy="1735763"/>
            <a:chOff x="5227325" y="4542136"/>
            <a:chExt cx="1735762" cy="1735763"/>
          </a:xfrm>
        </p:grpSpPr>
        <p:sp>
          <p:nvSpPr>
            <p:cNvPr id="52" name="椭圆 51"/>
            <p:cNvSpPr/>
            <p:nvPr/>
          </p:nvSpPr>
          <p:spPr>
            <a:xfrm flipV="1">
              <a:off x="5227325" y="4543565"/>
              <a:ext cx="1735762" cy="173433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A1DA"/>
                </a:solidFill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 rot="10800000" flipV="1">
              <a:off x="5469516" y="4786206"/>
              <a:ext cx="1284515" cy="128451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tIns="36000" anchor="ctr"/>
            <a:lstStyle/>
            <a:p>
              <a:pPr lvl="0" algn="ctr">
                <a:defRPr/>
              </a:pPr>
              <a:r>
                <a:rPr lang="en-US" altLang="zh-CN" sz="4000" b="1" kern="0" dirty="0">
                  <a:solidFill>
                    <a:schemeClr val="accent3"/>
                  </a:solidFill>
                  <a:latin typeface="Bebas" pitchFamily="2" charset="0"/>
                  <a:ea typeface="微软雅黑" panose="020B0503020204020204" pitchFamily="34" charset="-122"/>
                </a:rPr>
                <a:t>03</a:t>
              </a:r>
              <a:endParaRPr lang="zh-CN" altLang="en-US" sz="4000" b="1" kern="0" dirty="0">
                <a:solidFill>
                  <a:schemeClr val="accent3"/>
                </a:solidFill>
                <a:latin typeface="Bebas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54" name="椭圆 7"/>
            <p:cNvSpPr/>
            <p:nvPr/>
          </p:nvSpPr>
          <p:spPr>
            <a:xfrm flipV="1">
              <a:off x="5227325" y="4542136"/>
              <a:ext cx="1735762" cy="1735763"/>
            </a:xfrm>
            <a:custGeom>
              <a:avLst/>
              <a:gdLst/>
              <a:ahLst/>
              <a:cxnLst/>
              <a:rect l="l" t="t" r="r" b="b"/>
              <a:pathLst>
                <a:path w="1912832" h="1912832">
                  <a:moveTo>
                    <a:pt x="935980" y="1911800"/>
                  </a:moveTo>
                  <a:lnTo>
                    <a:pt x="976853" y="1911800"/>
                  </a:lnTo>
                  <a:cubicBezTo>
                    <a:pt x="970069" y="1912760"/>
                    <a:pt x="963251" y="1912832"/>
                    <a:pt x="956416" y="1912832"/>
                  </a:cubicBezTo>
                  <a:close/>
                  <a:moveTo>
                    <a:pt x="956416" y="0"/>
                  </a:moveTo>
                  <a:cubicBezTo>
                    <a:pt x="1484630" y="0"/>
                    <a:pt x="1912832" y="428202"/>
                    <a:pt x="1912832" y="956416"/>
                  </a:cubicBezTo>
                  <a:cubicBezTo>
                    <a:pt x="1912832" y="1170689"/>
                    <a:pt x="1842369" y="1368505"/>
                    <a:pt x="1720739" y="1526006"/>
                  </a:cubicBezTo>
                  <a:lnTo>
                    <a:pt x="1349730" y="1526006"/>
                  </a:lnTo>
                  <a:cubicBezTo>
                    <a:pt x="1540498" y="1399457"/>
                    <a:pt x="1666032" y="1182682"/>
                    <a:pt x="1666032" y="936587"/>
                  </a:cubicBezTo>
                  <a:cubicBezTo>
                    <a:pt x="1666032" y="545494"/>
                    <a:pt x="1348988" y="228450"/>
                    <a:pt x="957895" y="228450"/>
                  </a:cubicBezTo>
                  <a:cubicBezTo>
                    <a:pt x="566802" y="228450"/>
                    <a:pt x="249758" y="545494"/>
                    <a:pt x="249758" y="936587"/>
                  </a:cubicBezTo>
                  <a:cubicBezTo>
                    <a:pt x="249758" y="1182682"/>
                    <a:pt x="375293" y="1399457"/>
                    <a:pt x="566061" y="1526006"/>
                  </a:cubicBezTo>
                  <a:lnTo>
                    <a:pt x="192094" y="1526006"/>
                  </a:lnTo>
                  <a:cubicBezTo>
                    <a:pt x="70464" y="1368505"/>
                    <a:pt x="0" y="1170689"/>
                    <a:pt x="0" y="956416"/>
                  </a:cubicBezTo>
                  <a:cubicBezTo>
                    <a:pt x="0" y="428202"/>
                    <a:pt x="428202" y="0"/>
                    <a:pt x="956416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A1DA"/>
                </a:solidFill>
              </a:endParaRP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1912068" y="2239102"/>
            <a:ext cx="3859906" cy="989965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由于课程提供的</a:t>
            </a:r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NCC</a:t>
            </a: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代码框架存在使用和编译的部分问题，我们从头设计了一套代码以实现</a:t>
            </a:r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NCC</a:t>
            </a: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模板匹配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919537" y="1838990"/>
            <a:ext cx="1197610" cy="397510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r>
              <a:rPr lang="zh-CN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代码框架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94880" y="4742952"/>
            <a:ext cx="2535247" cy="989965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根据课程所学内容，进行了亚像素精度模板匹配点的计算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02346" y="4342842"/>
            <a:ext cx="1451610" cy="397510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r>
              <a:rPr lang="zh-CN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亚像素精度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214528" y="4753886"/>
            <a:ext cx="3859906" cy="690245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对于上层金字塔与下层之间结果的传播，进行了一些优化。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221997" y="4353774"/>
            <a:ext cx="1451610" cy="397510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r>
              <a:rPr lang="zh-CN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金字塔优化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概述</a:t>
            </a:r>
            <a:r>
              <a:rPr lang="en-US" altLang="zh-CN" dirty="0"/>
              <a:t>——</a:t>
            </a:r>
            <a:r>
              <a:rPr lang="zh-CN" altLang="en-US" dirty="0"/>
              <a:t>代码工作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2569029" y="2699900"/>
            <a:ext cx="7053942" cy="9202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5400" b="1" dirty="0">
                <a:solidFill>
                  <a:schemeClr val="accent1"/>
                </a:solidFill>
                <a:latin typeface="+mj-ea"/>
              </a:rPr>
              <a:t>算法设计</a:t>
            </a:r>
          </a:p>
        </p:txBody>
      </p:sp>
      <p:sp>
        <p:nvSpPr>
          <p:cNvPr id="4" name="Freeform 5"/>
          <p:cNvSpPr/>
          <p:nvPr/>
        </p:nvSpPr>
        <p:spPr bwMode="auto">
          <a:xfrm>
            <a:off x="5223898" y="987332"/>
            <a:ext cx="1744204" cy="1526578"/>
          </a:xfrm>
          <a:custGeom>
            <a:avLst/>
            <a:gdLst>
              <a:gd name="T0" fmla="*/ 0 w 2180"/>
              <a:gd name="T1" fmla="*/ 964 h 1908"/>
              <a:gd name="T2" fmla="*/ 535 w 2180"/>
              <a:gd name="T3" fmla="*/ 10 h 1908"/>
              <a:gd name="T4" fmla="*/ 1625 w 2180"/>
              <a:gd name="T5" fmla="*/ 0 h 1908"/>
              <a:gd name="T6" fmla="*/ 2180 w 2180"/>
              <a:gd name="T7" fmla="*/ 941 h 1908"/>
              <a:gd name="T8" fmla="*/ 1645 w 2180"/>
              <a:gd name="T9" fmla="*/ 1895 h 1908"/>
              <a:gd name="T10" fmla="*/ 555 w 2180"/>
              <a:gd name="T11" fmla="*/ 1908 h 1908"/>
              <a:gd name="T12" fmla="*/ 0 w 2180"/>
              <a:gd name="T13" fmla="*/ 964 h 1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0" h="1908">
                <a:moveTo>
                  <a:pt x="0" y="964"/>
                </a:moveTo>
                <a:lnTo>
                  <a:pt x="535" y="10"/>
                </a:lnTo>
                <a:lnTo>
                  <a:pt x="1625" y="0"/>
                </a:lnTo>
                <a:lnTo>
                  <a:pt x="2180" y="941"/>
                </a:lnTo>
                <a:lnTo>
                  <a:pt x="1645" y="1895"/>
                </a:lnTo>
                <a:lnTo>
                  <a:pt x="555" y="1908"/>
                </a:lnTo>
                <a:lnTo>
                  <a:pt x="0" y="964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2"/>
            </a:solidFill>
            <a:round/>
          </a:ln>
          <a:effectLst>
            <a:outerShdw blurRad="127000" dist="635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>
                <a:solidFill>
                  <a:schemeClr val="accent2"/>
                </a:solidFill>
                <a:latin typeface="Agency FB" panose="020B0503020202020204" pitchFamily="34" charset="0"/>
              </a:rPr>
              <a:t>02</a:t>
            </a:r>
            <a:endParaRPr lang="zh-CN" altLang="en-US" sz="7200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>
            <a:stCxn id="35" idx="6"/>
            <a:endCxn id="66" idx="2"/>
          </p:cNvCxnSpPr>
          <p:nvPr/>
        </p:nvCxnSpPr>
        <p:spPr>
          <a:xfrm flipV="1">
            <a:off x="2348230" y="4321810"/>
            <a:ext cx="1601470" cy="603250"/>
          </a:xfrm>
          <a:prstGeom prst="line">
            <a:avLst/>
          </a:prstGeom>
          <a:ln w="28575">
            <a:solidFill>
              <a:srgbClr val="7A7A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66" idx="7"/>
            <a:endCxn id="76" idx="3"/>
          </p:cNvCxnSpPr>
          <p:nvPr/>
        </p:nvCxnSpPr>
        <p:spPr>
          <a:xfrm flipV="1">
            <a:off x="4462145" y="2927985"/>
            <a:ext cx="926465" cy="1181735"/>
          </a:xfrm>
          <a:prstGeom prst="line">
            <a:avLst/>
          </a:prstGeom>
          <a:ln w="28575">
            <a:solidFill>
              <a:srgbClr val="7A7A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76" idx="6"/>
            <a:endCxn id="60" idx="2"/>
          </p:cNvCxnSpPr>
          <p:nvPr/>
        </p:nvCxnSpPr>
        <p:spPr>
          <a:xfrm>
            <a:off x="5901055" y="2715895"/>
            <a:ext cx="1435100" cy="586740"/>
          </a:xfrm>
          <a:prstGeom prst="line">
            <a:avLst/>
          </a:prstGeom>
          <a:ln w="28575">
            <a:solidFill>
              <a:srgbClr val="7A7A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>
            <a:stCxn id="60" idx="7"/>
            <a:endCxn id="69" idx="3"/>
          </p:cNvCxnSpPr>
          <p:nvPr/>
        </p:nvCxnSpPr>
        <p:spPr>
          <a:xfrm flipV="1">
            <a:off x="7848600" y="2149475"/>
            <a:ext cx="1014730" cy="941070"/>
          </a:xfrm>
          <a:prstGeom prst="line">
            <a:avLst/>
          </a:prstGeom>
          <a:ln w="28575">
            <a:solidFill>
              <a:srgbClr val="7A7A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4530090" y="1685925"/>
            <a:ext cx="1988185" cy="639445"/>
          </a:xfrm>
          <a:prstGeom prst="rect">
            <a:avLst/>
          </a:prstGeom>
          <a:noFill/>
          <a:ln w="6350">
            <a:noFill/>
          </a:ln>
        </p:spPr>
        <p:txBody>
          <a:bodyPr wrap="square" lIns="121908" tIns="60954" rIns="121908" bIns="60954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上层结果传递给下层时寻找</a:t>
            </a:r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NCC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局部最大值</a:t>
            </a:r>
          </a:p>
        </p:txBody>
      </p:sp>
      <p:sp>
        <p:nvSpPr>
          <p:cNvPr id="28" name="矩形 27"/>
          <p:cNvSpPr/>
          <p:nvPr/>
        </p:nvSpPr>
        <p:spPr>
          <a:xfrm>
            <a:off x="8188946" y="961735"/>
            <a:ext cx="1782440" cy="639445"/>
          </a:xfrm>
          <a:prstGeom prst="rect">
            <a:avLst/>
          </a:prstGeom>
          <a:noFill/>
          <a:ln w="6350">
            <a:noFill/>
          </a:ln>
        </p:spPr>
        <p:txBody>
          <a:bodyPr wrap="square" lIns="121908" tIns="60954" rIns="121908" bIns="60954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递归至最下层</a:t>
            </a:r>
          </a:p>
          <a:p>
            <a:pPr algn="ctr">
              <a:lnSpc>
                <a:spcPct val="130000"/>
              </a:lnSpc>
            </a:pP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计算结束</a:t>
            </a:r>
          </a:p>
        </p:txBody>
      </p:sp>
      <p:sp>
        <p:nvSpPr>
          <p:cNvPr id="30" name="矩形 29"/>
          <p:cNvSpPr/>
          <p:nvPr/>
        </p:nvSpPr>
        <p:spPr>
          <a:xfrm>
            <a:off x="3096089" y="3335070"/>
            <a:ext cx="1782440" cy="639445"/>
          </a:xfrm>
          <a:prstGeom prst="rect">
            <a:avLst/>
          </a:prstGeom>
          <a:noFill/>
          <a:ln w="6350">
            <a:noFill/>
          </a:ln>
        </p:spPr>
        <p:txBody>
          <a:bodyPr wrap="square" lIns="121908" tIns="60954" rIns="121908" bIns="60954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从最高层开始</a:t>
            </a:r>
          </a:p>
          <a:p>
            <a:pPr algn="ctr">
              <a:lnSpc>
                <a:spcPct val="130000"/>
              </a:lnSpc>
            </a:pP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递归匹配</a:t>
            </a:r>
          </a:p>
        </p:txBody>
      </p:sp>
      <p:sp>
        <p:nvSpPr>
          <p:cNvPr id="31" name="矩形 30"/>
          <p:cNvSpPr/>
          <p:nvPr/>
        </p:nvSpPr>
        <p:spPr>
          <a:xfrm>
            <a:off x="6843061" y="3606903"/>
            <a:ext cx="1782440" cy="379730"/>
          </a:xfrm>
          <a:prstGeom prst="rect">
            <a:avLst/>
          </a:prstGeom>
          <a:noFill/>
          <a:ln w="6350">
            <a:noFill/>
          </a:ln>
        </p:spPr>
        <p:txBody>
          <a:bodyPr wrap="square" lIns="121908" tIns="60954" rIns="121908" bIns="60954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计算亚像素精度点</a:t>
            </a:r>
          </a:p>
        </p:txBody>
      </p:sp>
      <p:sp>
        <p:nvSpPr>
          <p:cNvPr id="33" name="矩形 32"/>
          <p:cNvSpPr/>
          <p:nvPr/>
        </p:nvSpPr>
        <p:spPr>
          <a:xfrm>
            <a:off x="1110356" y="4109429"/>
            <a:ext cx="1782440" cy="379730"/>
          </a:xfrm>
          <a:prstGeom prst="rect">
            <a:avLst/>
          </a:prstGeom>
          <a:noFill/>
          <a:ln w="6350">
            <a:noFill/>
          </a:ln>
        </p:spPr>
        <p:txBody>
          <a:bodyPr wrap="square" lIns="121908" tIns="60954" rIns="121908" bIns="60954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构建多层</a:t>
            </a:r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NCC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1747667" y="4624568"/>
            <a:ext cx="600719" cy="600797"/>
            <a:chOff x="1590657" y="1104393"/>
            <a:chExt cx="720000" cy="720000"/>
          </a:xfrm>
        </p:grpSpPr>
        <p:sp>
          <p:nvSpPr>
            <p:cNvPr id="35" name="椭圆 34"/>
            <p:cNvSpPr/>
            <p:nvPr/>
          </p:nvSpPr>
          <p:spPr>
            <a:xfrm>
              <a:off x="1590657" y="1104393"/>
              <a:ext cx="720000" cy="72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1724211" y="1237947"/>
              <a:ext cx="452892" cy="452892"/>
              <a:chOff x="2409825" y="6532563"/>
              <a:chExt cx="885825" cy="885825"/>
            </a:xfrm>
            <a:solidFill>
              <a:schemeClr val="bg1"/>
            </a:solidFill>
          </p:grpSpPr>
          <p:sp>
            <p:nvSpPr>
              <p:cNvPr id="54" name="Freeform 8"/>
              <p:cNvSpPr>
                <a:spLocks noEditPoints="1"/>
              </p:cNvSpPr>
              <p:nvPr/>
            </p:nvSpPr>
            <p:spPr bwMode="auto">
              <a:xfrm>
                <a:off x="2724150" y="6846888"/>
                <a:ext cx="257175" cy="257175"/>
              </a:xfrm>
              <a:custGeom>
                <a:avLst/>
                <a:gdLst>
                  <a:gd name="T0" fmla="*/ 146 w 324"/>
                  <a:gd name="T1" fmla="*/ 0 h 324"/>
                  <a:gd name="T2" fmla="*/ 99 w 324"/>
                  <a:gd name="T3" fmla="*/ 13 h 324"/>
                  <a:gd name="T4" fmla="*/ 59 w 324"/>
                  <a:gd name="T5" fmla="*/ 36 h 324"/>
                  <a:gd name="T6" fmla="*/ 29 w 324"/>
                  <a:gd name="T7" fmla="*/ 72 h 324"/>
                  <a:gd name="T8" fmla="*/ 7 w 324"/>
                  <a:gd name="T9" fmla="*/ 113 h 324"/>
                  <a:gd name="T10" fmla="*/ 0 w 324"/>
                  <a:gd name="T11" fmla="*/ 162 h 324"/>
                  <a:gd name="T12" fmla="*/ 4 w 324"/>
                  <a:gd name="T13" fmla="*/ 194 h 324"/>
                  <a:gd name="T14" fmla="*/ 20 w 324"/>
                  <a:gd name="T15" fmla="*/ 239 h 324"/>
                  <a:gd name="T16" fmla="*/ 49 w 324"/>
                  <a:gd name="T17" fmla="*/ 275 h 324"/>
                  <a:gd name="T18" fmla="*/ 85 w 324"/>
                  <a:gd name="T19" fmla="*/ 304 h 324"/>
                  <a:gd name="T20" fmla="*/ 130 w 324"/>
                  <a:gd name="T21" fmla="*/ 320 h 324"/>
                  <a:gd name="T22" fmla="*/ 162 w 324"/>
                  <a:gd name="T23" fmla="*/ 324 h 324"/>
                  <a:gd name="T24" fmla="*/ 211 w 324"/>
                  <a:gd name="T25" fmla="*/ 317 h 324"/>
                  <a:gd name="T26" fmla="*/ 252 w 324"/>
                  <a:gd name="T27" fmla="*/ 295 h 324"/>
                  <a:gd name="T28" fmla="*/ 286 w 324"/>
                  <a:gd name="T29" fmla="*/ 265 h 324"/>
                  <a:gd name="T30" fmla="*/ 311 w 324"/>
                  <a:gd name="T31" fmla="*/ 225 h 324"/>
                  <a:gd name="T32" fmla="*/ 324 w 324"/>
                  <a:gd name="T33" fmla="*/ 178 h 324"/>
                  <a:gd name="T34" fmla="*/ 324 w 324"/>
                  <a:gd name="T35" fmla="*/ 146 h 324"/>
                  <a:gd name="T36" fmla="*/ 311 w 324"/>
                  <a:gd name="T37" fmla="*/ 99 h 324"/>
                  <a:gd name="T38" fmla="*/ 286 w 324"/>
                  <a:gd name="T39" fmla="*/ 60 h 324"/>
                  <a:gd name="T40" fmla="*/ 252 w 324"/>
                  <a:gd name="T41" fmla="*/ 27 h 324"/>
                  <a:gd name="T42" fmla="*/ 211 w 324"/>
                  <a:gd name="T43" fmla="*/ 7 h 324"/>
                  <a:gd name="T44" fmla="*/ 162 w 324"/>
                  <a:gd name="T45" fmla="*/ 0 h 324"/>
                  <a:gd name="T46" fmla="*/ 162 w 324"/>
                  <a:gd name="T47" fmla="*/ 277 h 324"/>
                  <a:gd name="T48" fmla="*/ 128 w 324"/>
                  <a:gd name="T49" fmla="*/ 272 h 324"/>
                  <a:gd name="T50" fmla="*/ 97 w 324"/>
                  <a:gd name="T51" fmla="*/ 257 h 324"/>
                  <a:gd name="T52" fmla="*/ 61 w 324"/>
                  <a:gd name="T53" fmla="*/ 216 h 324"/>
                  <a:gd name="T54" fmla="*/ 50 w 324"/>
                  <a:gd name="T55" fmla="*/ 185 h 324"/>
                  <a:gd name="T56" fmla="*/ 47 w 324"/>
                  <a:gd name="T57" fmla="*/ 162 h 324"/>
                  <a:gd name="T58" fmla="*/ 52 w 324"/>
                  <a:gd name="T59" fmla="*/ 128 h 324"/>
                  <a:gd name="T60" fmla="*/ 67 w 324"/>
                  <a:gd name="T61" fmla="*/ 97 h 324"/>
                  <a:gd name="T62" fmla="*/ 108 w 324"/>
                  <a:gd name="T63" fmla="*/ 61 h 324"/>
                  <a:gd name="T64" fmla="*/ 139 w 324"/>
                  <a:gd name="T65" fmla="*/ 49 h 324"/>
                  <a:gd name="T66" fmla="*/ 162 w 324"/>
                  <a:gd name="T67" fmla="*/ 47 h 324"/>
                  <a:gd name="T68" fmla="*/ 196 w 324"/>
                  <a:gd name="T69" fmla="*/ 52 h 324"/>
                  <a:gd name="T70" fmla="*/ 227 w 324"/>
                  <a:gd name="T71" fmla="*/ 67 h 324"/>
                  <a:gd name="T72" fmla="*/ 263 w 324"/>
                  <a:gd name="T73" fmla="*/ 106 h 324"/>
                  <a:gd name="T74" fmla="*/ 275 w 324"/>
                  <a:gd name="T75" fmla="*/ 139 h 324"/>
                  <a:gd name="T76" fmla="*/ 277 w 324"/>
                  <a:gd name="T77" fmla="*/ 162 h 324"/>
                  <a:gd name="T78" fmla="*/ 272 w 324"/>
                  <a:gd name="T79" fmla="*/ 196 h 324"/>
                  <a:gd name="T80" fmla="*/ 257 w 324"/>
                  <a:gd name="T81" fmla="*/ 227 h 324"/>
                  <a:gd name="T82" fmla="*/ 216 w 324"/>
                  <a:gd name="T83" fmla="*/ 263 h 324"/>
                  <a:gd name="T84" fmla="*/ 185 w 324"/>
                  <a:gd name="T85" fmla="*/ 274 h 324"/>
                  <a:gd name="T86" fmla="*/ 162 w 324"/>
                  <a:gd name="T87" fmla="*/ 277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24" h="324">
                    <a:moveTo>
                      <a:pt x="162" y="0"/>
                    </a:moveTo>
                    <a:lnTo>
                      <a:pt x="162" y="0"/>
                    </a:lnTo>
                    <a:lnTo>
                      <a:pt x="146" y="0"/>
                    </a:lnTo>
                    <a:lnTo>
                      <a:pt x="130" y="4"/>
                    </a:lnTo>
                    <a:lnTo>
                      <a:pt x="113" y="7"/>
                    </a:lnTo>
                    <a:lnTo>
                      <a:pt x="99" y="13"/>
                    </a:lnTo>
                    <a:lnTo>
                      <a:pt x="85" y="20"/>
                    </a:lnTo>
                    <a:lnTo>
                      <a:pt x="72" y="27"/>
                    </a:lnTo>
                    <a:lnTo>
                      <a:pt x="59" y="36"/>
                    </a:lnTo>
                    <a:lnTo>
                      <a:pt x="49" y="47"/>
                    </a:lnTo>
                    <a:lnTo>
                      <a:pt x="38" y="60"/>
                    </a:lnTo>
                    <a:lnTo>
                      <a:pt x="29" y="72"/>
                    </a:lnTo>
                    <a:lnTo>
                      <a:pt x="20" y="85"/>
                    </a:lnTo>
                    <a:lnTo>
                      <a:pt x="13" y="99"/>
                    </a:lnTo>
                    <a:lnTo>
                      <a:pt x="7" y="113"/>
                    </a:lnTo>
                    <a:lnTo>
                      <a:pt x="4" y="130"/>
                    </a:lnTo>
                    <a:lnTo>
                      <a:pt x="2" y="146"/>
                    </a:lnTo>
                    <a:lnTo>
                      <a:pt x="0" y="162"/>
                    </a:lnTo>
                    <a:lnTo>
                      <a:pt x="0" y="162"/>
                    </a:lnTo>
                    <a:lnTo>
                      <a:pt x="2" y="178"/>
                    </a:lnTo>
                    <a:lnTo>
                      <a:pt x="4" y="194"/>
                    </a:lnTo>
                    <a:lnTo>
                      <a:pt x="7" y="211"/>
                    </a:lnTo>
                    <a:lnTo>
                      <a:pt x="13" y="225"/>
                    </a:lnTo>
                    <a:lnTo>
                      <a:pt x="20" y="239"/>
                    </a:lnTo>
                    <a:lnTo>
                      <a:pt x="29" y="252"/>
                    </a:lnTo>
                    <a:lnTo>
                      <a:pt x="38" y="265"/>
                    </a:lnTo>
                    <a:lnTo>
                      <a:pt x="49" y="275"/>
                    </a:lnTo>
                    <a:lnTo>
                      <a:pt x="59" y="286"/>
                    </a:lnTo>
                    <a:lnTo>
                      <a:pt x="72" y="295"/>
                    </a:lnTo>
                    <a:lnTo>
                      <a:pt x="85" y="304"/>
                    </a:lnTo>
                    <a:lnTo>
                      <a:pt x="99" y="311"/>
                    </a:lnTo>
                    <a:lnTo>
                      <a:pt x="113" y="317"/>
                    </a:lnTo>
                    <a:lnTo>
                      <a:pt x="130" y="320"/>
                    </a:lnTo>
                    <a:lnTo>
                      <a:pt x="146" y="322"/>
                    </a:lnTo>
                    <a:lnTo>
                      <a:pt x="162" y="324"/>
                    </a:lnTo>
                    <a:lnTo>
                      <a:pt x="162" y="324"/>
                    </a:lnTo>
                    <a:lnTo>
                      <a:pt x="178" y="322"/>
                    </a:lnTo>
                    <a:lnTo>
                      <a:pt x="194" y="320"/>
                    </a:lnTo>
                    <a:lnTo>
                      <a:pt x="211" y="317"/>
                    </a:lnTo>
                    <a:lnTo>
                      <a:pt x="225" y="311"/>
                    </a:lnTo>
                    <a:lnTo>
                      <a:pt x="239" y="304"/>
                    </a:lnTo>
                    <a:lnTo>
                      <a:pt x="252" y="295"/>
                    </a:lnTo>
                    <a:lnTo>
                      <a:pt x="265" y="286"/>
                    </a:lnTo>
                    <a:lnTo>
                      <a:pt x="277" y="275"/>
                    </a:lnTo>
                    <a:lnTo>
                      <a:pt x="286" y="265"/>
                    </a:lnTo>
                    <a:lnTo>
                      <a:pt x="297" y="252"/>
                    </a:lnTo>
                    <a:lnTo>
                      <a:pt x="304" y="239"/>
                    </a:lnTo>
                    <a:lnTo>
                      <a:pt x="311" y="225"/>
                    </a:lnTo>
                    <a:lnTo>
                      <a:pt x="317" y="211"/>
                    </a:lnTo>
                    <a:lnTo>
                      <a:pt x="320" y="194"/>
                    </a:lnTo>
                    <a:lnTo>
                      <a:pt x="324" y="178"/>
                    </a:lnTo>
                    <a:lnTo>
                      <a:pt x="324" y="162"/>
                    </a:lnTo>
                    <a:lnTo>
                      <a:pt x="324" y="162"/>
                    </a:lnTo>
                    <a:lnTo>
                      <a:pt x="324" y="146"/>
                    </a:lnTo>
                    <a:lnTo>
                      <a:pt x="320" y="130"/>
                    </a:lnTo>
                    <a:lnTo>
                      <a:pt x="317" y="113"/>
                    </a:lnTo>
                    <a:lnTo>
                      <a:pt x="311" y="99"/>
                    </a:lnTo>
                    <a:lnTo>
                      <a:pt x="304" y="85"/>
                    </a:lnTo>
                    <a:lnTo>
                      <a:pt x="297" y="72"/>
                    </a:lnTo>
                    <a:lnTo>
                      <a:pt x="286" y="60"/>
                    </a:lnTo>
                    <a:lnTo>
                      <a:pt x="277" y="47"/>
                    </a:lnTo>
                    <a:lnTo>
                      <a:pt x="265" y="36"/>
                    </a:lnTo>
                    <a:lnTo>
                      <a:pt x="252" y="27"/>
                    </a:lnTo>
                    <a:lnTo>
                      <a:pt x="239" y="20"/>
                    </a:lnTo>
                    <a:lnTo>
                      <a:pt x="225" y="13"/>
                    </a:lnTo>
                    <a:lnTo>
                      <a:pt x="211" y="7"/>
                    </a:lnTo>
                    <a:lnTo>
                      <a:pt x="194" y="4"/>
                    </a:lnTo>
                    <a:lnTo>
                      <a:pt x="178" y="0"/>
                    </a:lnTo>
                    <a:lnTo>
                      <a:pt x="162" y="0"/>
                    </a:lnTo>
                    <a:lnTo>
                      <a:pt x="162" y="0"/>
                    </a:lnTo>
                    <a:close/>
                    <a:moveTo>
                      <a:pt x="162" y="277"/>
                    </a:moveTo>
                    <a:lnTo>
                      <a:pt x="162" y="277"/>
                    </a:lnTo>
                    <a:lnTo>
                      <a:pt x="151" y="275"/>
                    </a:lnTo>
                    <a:lnTo>
                      <a:pt x="139" y="274"/>
                    </a:lnTo>
                    <a:lnTo>
                      <a:pt x="128" y="272"/>
                    </a:lnTo>
                    <a:lnTo>
                      <a:pt x="117" y="268"/>
                    </a:lnTo>
                    <a:lnTo>
                      <a:pt x="108" y="263"/>
                    </a:lnTo>
                    <a:lnTo>
                      <a:pt x="97" y="257"/>
                    </a:lnTo>
                    <a:lnTo>
                      <a:pt x="81" y="243"/>
                    </a:lnTo>
                    <a:lnTo>
                      <a:pt x="67" y="227"/>
                    </a:lnTo>
                    <a:lnTo>
                      <a:pt x="61" y="216"/>
                    </a:lnTo>
                    <a:lnTo>
                      <a:pt x="56" y="207"/>
                    </a:lnTo>
                    <a:lnTo>
                      <a:pt x="52" y="196"/>
                    </a:lnTo>
                    <a:lnTo>
                      <a:pt x="50" y="185"/>
                    </a:lnTo>
                    <a:lnTo>
                      <a:pt x="49" y="173"/>
                    </a:lnTo>
                    <a:lnTo>
                      <a:pt x="47" y="162"/>
                    </a:lnTo>
                    <a:lnTo>
                      <a:pt x="47" y="162"/>
                    </a:lnTo>
                    <a:lnTo>
                      <a:pt x="49" y="149"/>
                    </a:lnTo>
                    <a:lnTo>
                      <a:pt x="50" y="139"/>
                    </a:lnTo>
                    <a:lnTo>
                      <a:pt x="52" y="128"/>
                    </a:lnTo>
                    <a:lnTo>
                      <a:pt x="56" y="117"/>
                    </a:lnTo>
                    <a:lnTo>
                      <a:pt x="61" y="106"/>
                    </a:lnTo>
                    <a:lnTo>
                      <a:pt x="67" y="97"/>
                    </a:lnTo>
                    <a:lnTo>
                      <a:pt x="81" y="81"/>
                    </a:lnTo>
                    <a:lnTo>
                      <a:pt x="97" y="67"/>
                    </a:lnTo>
                    <a:lnTo>
                      <a:pt x="108" y="61"/>
                    </a:lnTo>
                    <a:lnTo>
                      <a:pt x="117" y="56"/>
                    </a:lnTo>
                    <a:lnTo>
                      <a:pt x="128" y="52"/>
                    </a:lnTo>
                    <a:lnTo>
                      <a:pt x="139" y="49"/>
                    </a:lnTo>
                    <a:lnTo>
                      <a:pt x="151" y="47"/>
                    </a:lnTo>
                    <a:lnTo>
                      <a:pt x="162" y="47"/>
                    </a:lnTo>
                    <a:lnTo>
                      <a:pt x="162" y="47"/>
                    </a:lnTo>
                    <a:lnTo>
                      <a:pt x="175" y="47"/>
                    </a:lnTo>
                    <a:lnTo>
                      <a:pt x="185" y="49"/>
                    </a:lnTo>
                    <a:lnTo>
                      <a:pt x="196" y="52"/>
                    </a:lnTo>
                    <a:lnTo>
                      <a:pt x="207" y="56"/>
                    </a:lnTo>
                    <a:lnTo>
                      <a:pt x="216" y="61"/>
                    </a:lnTo>
                    <a:lnTo>
                      <a:pt x="227" y="67"/>
                    </a:lnTo>
                    <a:lnTo>
                      <a:pt x="243" y="81"/>
                    </a:lnTo>
                    <a:lnTo>
                      <a:pt x="257" y="97"/>
                    </a:lnTo>
                    <a:lnTo>
                      <a:pt x="263" y="106"/>
                    </a:lnTo>
                    <a:lnTo>
                      <a:pt x="268" y="117"/>
                    </a:lnTo>
                    <a:lnTo>
                      <a:pt x="272" y="128"/>
                    </a:lnTo>
                    <a:lnTo>
                      <a:pt x="275" y="139"/>
                    </a:lnTo>
                    <a:lnTo>
                      <a:pt x="277" y="149"/>
                    </a:lnTo>
                    <a:lnTo>
                      <a:pt x="277" y="162"/>
                    </a:lnTo>
                    <a:lnTo>
                      <a:pt x="277" y="162"/>
                    </a:lnTo>
                    <a:lnTo>
                      <a:pt x="277" y="173"/>
                    </a:lnTo>
                    <a:lnTo>
                      <a:pt x="275" y="185"/>
                    </a:lnTo>
                    <a:lnTo>
                      <a:pt x="272" y="196"/>
                    </a:lnTo>
                    <a:lnTo>
                      <a:pt x="268" y="207"/>
                    </a:lnTo>
                    <a:lnTo>
                      <a:pt x="263" y="216"/>
                    </a:lnTo>
                    <a:lnTo>
                      <a:pt x="257" y="227"/>
                    </a:lnTo>
                    <a:lnTo>
                      <a:pt x="243" y="243"/>
                    </a:lnTo>
                    <a:lnTo>
                      <a:pt x="227" y="257"/>
                    </a:lnTo>
                    <a:lnTo>
                      <a:pt x="216" y="263"/>
                    </a:lnTo>
                    <a:lnTo>
                      <a:pt x="207" y="268"/>
                    </a:lnTo>
                    <a:lnTo>
                      <a:pt x="196" y="272"/>
                    </a:lnTo>
                    <a:lnTo>
                      <a:pt x="185" y="274"/>
                    </a:lnTo>
                    <a:lnTo>
                      <a:pt x="175" y="275"/>
                    </a:lnTo>
                    <a:lnTo>
                      <a:pt x="162" y="277"/>
                    </a:lnTo>
                    <a:lnTo>
                      <a:pt x="162" y="2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5" name="Freeform 9"/>
              <p:cNvSpPr>
                <a:spLocks noEditPoints="1"/>
              </p:cNvSpPr>
              <p:nvPr/>
            </p:nvSpPr>
            <p:spPr bwMode="auto">
              <a:xfrm>
                <a:off x="2409825" y="6532563"/>
                <a:ext cx="885825" cy="885825"/>
              </a:xfrm>
              <a:custGeom>
                <a:avLst/>
                <a:gdLst>
                  <a:gd name="T0" fmla="*/ 992 w 1116"/>
                  <a:gd name="T1" fmla="*/ 294 h 1116"/>
                  <a:gd name="T2" fmla="*/ 954 w 1116"/>
                  <a:gd name="T3" fmla="*/ 162 h 1116"/>
                  <a:gd name="T4" fmla="*/ 866 w 1116"/>
                  <a:gd name="T5" fmla="*/ 121 h 1116"/>
                  <a:gd name="T6" fmla="*/ 779 w 1116"/>
                  <a:gd name="T7" fmla="*/ 141 h 1116"/>
                  <a:gd name="T8" fmla="*/ 646 w 1116"/>
                  <a:gd name="T9" fmla="*/ 29 h 1116"/>
                  <a:gd name="T10" fmla="*/ 511 w 1116"/>
                  <a:gd name="T11" fmla="*/ 7 h 1116"/>
                  <a:gd name="T12" fmla="*/ 418 w 1116"/>
                  <a:gd name="T13" fmla="*/ 106 h 1116"/>
                  <a:gd name="T14" fmla="*/ 266 w 1116"/>
                  <a:gd name="T15" fmla="*/ 121 h 1116"/>
                  <a:gd name="T16" fmla="*/ 185 w 1116"/>
                  <a:gd name="T17" fmla="*/ 144 h 1116"/>
                  <a:gd name="T18" fmla="*/ 122 w 1116"/>
                  <a:gd name="T19" fmla="*/ 247 h 1116"/>
                  <a:gd name="T20" fmla="*/ 106 w 1116"/>
                  <a:gd name="T21" fmla="*/ 418 h 1116"/>
                  <a:gd name="T22" fmla="*/ 7 w 1116"/>
                  <a:gd name="T23" fmla="*/ 509 h 1116"/>
                  <a:gd name="T24" fmla="*/ 31 w 1116"/>
                  <a:gd name="T25" fmla="*/ 646 h 1116"/>
                  <a:gd name="T26" fmla="*/ 140 w 1116"/>
                  <a:gd name="T27" fmla="*/ 778 h 1116"/>
                  <a:gd name="T28" fmla="*/ 135 w 1116"/>
                  <a:gd name="T29" fmla="*/ 913 h 1116"/>
                  <a:gd name="T30" fmla="*/ 211 w 1116"/>
                  <a:gd name="T31" fmla="*/ 985 h 1116"/>
                  <a:gd name="T32" fmla="*/ 302 w 1116"/>
                  <a:gd name="T33" fmla="*/ 990 h 1116"/>
                  <a:gd name="T34" fmla="*/ 427 w 1116"/>
                  <a:gd name="T35" fmla="*/ 1031 h 1116"/>
                  <a:gd name="T36" fmla="*/ 558 w 1116"/>
                  <a:gd name="T37" fmla="*/ 1116 h 1116"/>
                  <a:gd name="T38" fmla="*/ 679 w 1116"/>
                  <a:gd name="T39" fmla="*/ 1051 h 1116"/>
                  <a:gd name="T40" fmla="*/ 796 w 1116"/>
                  <a:gd name="T41" fmla="*/ 985 h 1116"/>
                  <a:gd name="T42" fmla="*/ 866 w 1116"/>
                  <a:gd name="T43" fmla="*/ 994 h 1116"/>
                  <a:gd name="T44" fmla="*/ 954 w 1116"/>
                  <a:gd name="T45" fmla="*/ 952 h 1116"/>
                  <a:gd name="T46" fmla="*/ 992 w 1116"/>
                  <a:gd name="T47" fmla="*/ 823 h 1116"/>
                  <a:gd name="T48" fmla="*/ 1031 w 1116"/>
                  <a:gd name="T49" fmla="*/ 689 h 1116"/>
                  <a:gd name="T50" fmla="*/ 1116 w 1116"/>
                  <a:gd name="T51" fmla="*/ 558 h 1116"/>
                  <a:gd name="T52" fmla="*/ 1053 w 1116"/>
                  <a:gd name="T53" fmla="*/ 438 h 1116"/>
                  <a:gd name="T54" fmla="*/ 927 w 1116"/>
                  <a:gd name="T55" fmla="*/ 644 h 1116"/>
                  <a:gd name="T56" fmla="*/ 887 w 1116"/>
                  <a:gd name="T57" fmla="*/ 815 h 1116"/>
                  <a:gd name="T58" fmla="*/ 893 w 1116"/>
                  <a:gd name="T59" fmla="*/ 878 h 1116"/>
                  <a:gd name="T60" fmla="*/ 851 w 1116"/>
                  <a:gd name="T61" fmla="*/ 902 h 1116"/>
                  <a:gd name="T62" fmla="*/ 758 w 1116"/>
                  <a:gd name="T63" fmla="*/ 880 h 1116"/>
                  <a:gd name="T64" fmla="*/ 608 w 1116"/>
                  <a:gd name="T65" fmla="*/ 972 h 1116"/>
                  <a:gd name="T66" fmla="*/ 578 w 1116"/>
                  <a:gd name="T67" fmla="*/ 1019 h 1116"/>
                  <a:gd name="T68" fmla="*/ 522 w 1116"/>
                  <a:gd name="T69" fmla="*/ 1008 h 1116"/>
                  <a:gd name="T70" fmla="*/ 472 w 1116"/>
                  <a:gd name="T71" fmla="*/ 927 h 1116"/>
                  <a:gd name="T72" fmla="*/ 301 w 1116"/>
                  <a:gd name="T73" fmla="*/ 886 h 1116"/>
                  <a:gd name="T74" fmla="*/ 238 w 1116"/>
                  <a:gd name="T75" fmla="*/ 893 h 1116"/>
                  <a:gd name="T76" fmla="*/ 216 w 1116"/>
                  <a:gd name="T77" fmla="*/ 841 h 1116"/>
                  <a:gd name="T78" fmla="*/ 221 w 1116"/>
                  <a:gd name="T79" fmla="*/ 731 h 1116"/>
                  <a:gd name="T80" fmla="*/ 133 w 1116"/>
                  <a:gd name="T81" fmla="*/ 607 h 1116"/>
                  <a:gd name="T82" fmla="*/ 94 w 1116"/>
                  <a:gd name="T83" fmla="*/ 558 h 1116"/>
                  <a:gd name="T84" fmla="*/ 124 w 1116"/>
                  <a:gd name="T85" fmla="*/ 511 h 1116"/>
                  <a:gd name="T86" fmla="*/ 209 w 1116"/>
                  <a:gd name="T87" fmla="*/ 412 h 1116"/>
                  <a:gd name="T88" fmla="*/ 218 w 1116"/>
                  <a:gd name="T89" fmla="*/ 285 h 1116"/>
                  <a:gd name="T90" fmla="*/ 230 w 1116"/>
                  <a:gd name="T91" fmla="*/ 229 h 1116"/>
                  <a:gd name="T92" fmla="*/ 293 w 1116"/>
                  <a:gd name="T93" fmla="*/ 223 h 1116"/>
                  <a:gd name="T94" fmla="*/ 441 w 1116"/>
                  <a:gd name="T95" fmla="*/ 198 h 1116"/>
                  <a:gd name="T96" fmla="*/ 517 w 1116"/>
                  <a:gd name="T97" fmla="*/ 115 h 1116"/>
                  <a:gd name="T98" fmla="*/ 569 w 1116"/>
                  <a:gd name="T99" fmla="*/ 94 h 1116"/>
                  <a:gd name="T100" fmla="*/ 608 w 1116"/>
                  <a:gd name="T101" fmla="*/ 144 h 1116"/>
                  <a:gd name="T102" fmla="*/ 758 w 1116"/>
                  <a:gd name="T103" fmla="*/ 236 h 1116"/>
                  <a:gd name="T104" fmla="*/ 851 w 1116"/>
                  <a:gd name="T105" fmla="*/ 214 h 1116"/>
                  <a:gd name="T106" fmla="*/ 898 w 1116"/>
                  <a:gd name="T107" fmla="*/ 247 h 1116"/>
                  <a:gd name="T108" fmla="*/ 860 w 1116"/>
                  <a:gd name="T109" fmla="*/ 328 h 1116"/>
                  <a:gd name="T110" fmla="*/ 936 w 1116"/>
                  <a:gd name="T111" fmla="*/ 508 h 1116"/>
                  <a:gd name="T112" fmla="*/ 1013 w 1116"/>
                  <a:gd name="T113" fmla="*/ 529 h 1116"/>
                  <a:gd name="T114" fmla="*/ 1013 w 1116"/>
                  <a:gd name="T115" fmla="*/ 587 h 1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16" h="1116">
                    <a:moveTo>
                      <a:pt x="1010" y="418"/>
                    </a:moveTo>
                    <a:lnTo>
                      <a:pt x="1010" y="418"/>
                    </a:lnTo>
                    <a:lnTo>
                      <a:pt x="995" y="376"/>
                    </a:lnTo>
                    <a:lnTo>
                      <a:pt x="976" y="337"/>
                    </a:lnTo>
                    <a:lnTo>
                      <a:pt x="976" y="337"/>
                    </a:lnTo>
                    <a:lnTo>
                      <a:pt x="986" y="315"/>
                    </a:lnTo>
                    <a:lnTo>
                      <a:pt x="992" y="294"/>
                    </a:lnTo>
                    <a:lnTo>
                      <a:pt x="995" y="270"/>
                    </a:lnTo>
                    <a:lnTo>
                      <a:pt x="994" y="247"/>
                    </a:lnTo>
                    <a:lnTo>
                      <a:pt x="990" y="223"/>
                    </a:lnTo>
                    <a:lnTo>
                      <a:pt x="981" y="202"/>
                    </a:lnTo>
                    <a:lnTo>
                      <a:pt x="968" y="182"/>
                    </a:lnTo>
                    <a:lnTo>
                      <a:pt x="954" y="162"/>
                    </a:lnTo>
                    <a:lnTo>
                      <a:pt x="954" y="162"/>
                    </a:lnTo>
                    <a:lnTo>
                      <a:pt x="943" y="153"/>
                    </a:lnTo>
                    <a:lnTo>
                      <a:pt x="931" y="144"/>
                    </a:lnTo>
                    <a:lnTo>
                      <a:pt x="920" y="137"/>
                    </a:lnTo>
                    <a:lnTo>
                      <a:pt x="905" y="132"/>
                    </a:lnTo>
                    <a:lnTo>
                      <a:pt x="893" y="126"/>
                    </a:lnTo>
                    <a:lnTo>
                      <a:pt x="878" y="123"/>
                    </a:lnTo>
                    <a:lnTo>
                      <a:pt x="866" y="121"/>
                    </a:lnTo>
                    <a:lnTo>
                      <a:pt x="851" y="121"/>
                    </a:lnTo>
                    <a:lnTo>
                      <a:pt x="851" y="121"/>
                    </a:lnTo>
                    <a:lnTo>
                      <a:pt x="832" y="123"/>
                    </a:lnTo>
                    <a:lnTo>
                      <a:pt x="814" y="126"/>
                    </a:lnTo>
                    <a:lnTo>
                      <a:pt x="796" y="132"/>
                    </a:lnTo>
                    <a:lnTo>
                      <a:pt x="779" y="141"/>
                    </a:lnTo>
                    <a:lnTo>
                      <a:pt x="779" y="141"/>
                    </a:lnTo>
                    <a:lnTo>
                      <a:pt x="740" y="121"/>
                    </a:lnTo>
                    <a:lnTo>
                      <a:pt x="698" y="106"/>
                    </a:lnTo>
                    <a:lnTo>
                      <a:pt x="698" y="106"/>
                    </a:lnTo>
                    <a:lnTo>
                      <a:pt x="689" y="85"/>
                    </a:lnTo>
                    <a:lnTo>
                      <a:pt x="679" y="63"/>
                    </a:lnTo>
                    <a:lnTo>
                      <a:pt x="664" y="45"/>
                    </a:lnTo>
                    <a:lnTo>
                      <a:pt x="646" y="29"/>
                    </a:lnTo>
                    <a:lnTo>
                      <a:pt x="626" y="16"/>
                    </a:lnTo>
                    <a:lnTo>
                      <a:pt x="607" y="7"/>
                    </a:lnTo>
                    <a:lnTo>
                      <a:pt x="583" y="2"/>
                    </a:lnTo>
                    <a:lnTo>
                      <a:pt x="558" y="0"/>
                    </a:lnTo>
                    <a:lnTo>
                      <a:pt x="558" y="0"/>
                    </a:lnTo>
                    <a:lnTo>
                      <a:pt x="535" y="2"/>
                    </a:lnTo>
                    <a:lnTo>
                      <a:pt x="511" y="7"/>
                    </a:lnTo>
                    <a:lnTo>
                      <a:pt x="490" y="16"/>
                    </a:lnTo>
                    <a:lnTo>
                      <a:pt x="470" y="29"/>
                    </a:lnTo>
                    <a:lnTo>
                      <a:pt x="452" y="45"/>
                    </a:lnTo>
                    <a:lnTo>
                      <a:pt x="437" y="63"/>
                    </a:lnTo>
                    <a:lnTo>
                      <a:pt x="427" y="85"/>
                    </a:lnTo>
                    <a:lnTo>
                      <a:pt x="418" y="106"/>
                    </a:lnTo>
                    <a:lnTo>
                      <a:pt x="418" y="106"/>
                    </a:lnTo>
                    <a:lnTo>
                      <a:pt x="378" y="121"/>
                    </a:lnTo>
                    <a:lnTo>
                      <a:pt x="338" y="141"/>
                    </a:lnTo>
                    <a:lnTo>
                      <a:pt x="338" y="141"/>
                    </a:lnTo>
                    <a:lnTo>
                      <a:pt x="320" y="132"/>
                    </a:lnTo>
                    <a:lnTo>
                      <a:pt x="302" y="126"/>
                    </a:lnTo>
                    <a:lnTo>
                      <a:pt x="284" y="123"/>
                    </a:lnTo>
                    <a:lnTo>
                      <a:pt x="266" y="121"/>
                    </a:lnTo>
                    <a:lnTo>
                      <a:pt x="266" y="121"/>
                    </a:lnTo>
                    <a:lnTo>
                      <a:pt x="252" y="121"/>
                    </a:lnTo>
                    <a:lnTo>
                      <a:pt x="238" y="123"/>
                    </a:lnTo>
                    <a:lnTo>
                      <a:pt x="223" y="126"/>
                    </a:lnTo>
                    <a:lnTo>
                      <a:pt x="211" y="132"/>
                    </a:lnTo>
                    <a:lnTo>
                      <a:pt x="198" y="137"/>
                    </a:lnTo>
                    <a:lnTo>
                      <a:pt x="185" y="144"/>
                    </a:lnTo>
                    <a:lnTo>
                      <a:pt x="175" y="153"/>
                    </a:lnTo>
                    <a:lnTo>
                      <a:pt x="164" y="162"/>
                    </a:lnTo>
                    <a:lnTo>
                      <a:pt x="164" y="162"/>
                    </a:lnTo>
                    <a:lnTo>
                      <a:pt x="148" y="182"/>
                    </a:lnTo>
                    <a:lnTo>
                      <a:pt x="135" y="202"/>
                    </a:lnTo>
                    <a:lnTo>
                      <a:pt x="126" y="223"/>
                    </a:lnTo>
                    <a:lnTo>
                      <a:pt x="122" y="247"/>
                    </a:lnTo>
                    <a:lnTo>
                      <a:pt x="121" y="270"/>
                    </a:lnTo>
                    <a:lnTo>
                      <a:pt x="124" y="294"/>
                    </a:lnTo>
                    <a:lnTo>
                      <a:pt x="130" y="315"/>
                    </a:lnTo>
                    <a:lnTo>
                      <a:pt x="140" y="337"/>
                    </a:lnTo>
                    <a:lnTo>
                      <a:pt x="140" y="337"/>
                    </a:lnTo>
                    <a:lnTo>
                      <a:pt x="121" y="376"/>
                    </a:lnTo>
                    <a:lnTo>
                      <a:pt x="106" y="418"/>
                    </a:lnTo>
                    <a:lnTo>
                      <a:pt x="106" y="418"/>
                    </a:lnTo>
                    <a:lnTo>
                      <a:pt x="85" y="427"/>
                    </a:lnTo>
                    <a:lnTo>
                      <a:pt x="65" y="438"/>
                    </a:lnTo>
                    <a:lnTo>
                      <a:pt x="45" y="452"/>
                    </a:lnTo>
                    <a:lnTo>
                      <a:pt x="31" y="470"/>
                    </a:lnTo>
                    <a:lnTo>
                      <a:pt x="18" y="488"/>
                    </a:lnTo>
                    <a:lnTo>
                      <a:pt x="7" y="509"/>
                    </a:lnTo>
                    <a:lnTo>
                      <a:pt x="2" y="533"/>
                    </a:lnTo>
                    <a:lnTo>
                      <a:pt x="0" y="558"/>
                    </a:lnTo>
                    <a:lnTo>
                      <a:pt x="0" y="558"/>
                    </a:lnTo>
                    <a:lnTo>
                      <a:pt x="2" y="581"/>
                    </a:lnTo>
                    <a:lnTo>
                      <a:pt x="7" y="605"/>
                    </a:lnTo>
                    <a:lnTo>
                      <a:pt x="18" y="626"/>
                    </a:lnTo>
                    <a:lnTo>
                      <a:pt x="31" y="646"/>
                    </a:lnTo>
                    <a:lnTo>
                      <a:pt x="45" y="664"/>
                    </a:lnTo>
                    <a:lnTo>
                      <a:pt x="65" y="679"/>
                    </a:lnTo>
                    <a:lnTo>
                      <a:pt x="85" y="689"/>
                    </a:lnTo>
                    <a:lnTo>
                      <a:pt x="106" y="697"/>
                    </a:lnTo>
                    <a:lnTo>
                      <a:pt x="106" y="697"/>
                    </a:lnTo>
                    <a:lnTo>
                      <a:pt x="121" y="738"/>
                    </a:lnTo>
                    <a:lnTo>
                      <a:pt x="140" y="778"/>
                    </a:lnTo>
                    <a:lnTo>
                      <a:pt x="140" y="778"/>
                    </a:lnTo>
                    <a:lnTo>
                      <a:pt x="130" y="799"/>
                    </a:lnTo>
                    <a:lnTo>
                      <a:pt x="124" y="823"/>
                    </a:lnTo>
                    <a:lnTo>
                      <a:pt x="121" y="846"/>
                    </a:lnTo>
                    <a:lnTo>
                      <a:pt x="122" y="869"/>
                    </a:lnTo>
                    <a:lnTo>
                      <a:pt x="126" y="891"/>
                    </a:lnTo>
                    <a:lnTo>
                      <a:pt x="135" y="913"/>
                    </a:lnTo>
                    <a:lnTo>
                      <a:pt x="148" y="934"/>
                    </a:lnTo>
                    <a:lnTo>
                      <a:pt x="164" y="952"/>
                    </a:lnTo>
                    <a:lnTo>
                      <a:pt x="164" y="952"/>
                    </a:lnTo>
                    <a:lnTo>
                      <a:pt x="175" y="963"/>
                    </a:lnTo>
                    <a:lnTo>
                      <a:pt x="185" y="970"/>
                    </a:lnTo>
                    <a:lnTo>
                      <a:pt x="198" y="977"/>
                    </a:lnTo>
                    <a:lnTo>
                      <a:pt x="211" y="985"/>
                    </a:lnTo>
                    <a:lnTo>
                      <a:pt x="223" y="988"/>
                    </a:lnTo>
                    <a:lnTo>
                      <a:pt x="238" y="992"/>
                    </a:lnTo>
                    <a:lnTo>
                      <a:pt x="252" y="994"/>
                    </a:lnTo>
                    <a:lnTo>
                      <a:pt x="266" y="995"/>
                    </a:lnTo>
                    <a:lnTo>
                      <a:pt x="266" y="995"/>
                    </a:lnTo>
                    <a:lnTo>
                      <a:pt x="284" y="994"/>
                    </a:lnTo>
                    <a:lnTo>
                      <a:pt x="302" y="990"/>
                    </a:lnTo>
                    <a:lnTo>
                      <a:pt x="320" y="985"/>
                    </a:lnTo>
                    <a:lnTo>
                      <a:pt x="338" y="976"/>
                    </a:lnTo>
                    <a:lnTo>
                      <a:pt x="338" y="976"/>
                    </a:lnTo>
                    <a:lnTo>
                      <a:pt x="378" y="994"/>
                    </a:lnTo>
                    <a:lnTo>
                      <a:pt x="418" y="1010"/>
                    </a:lnTo>
                    <a:lnTo>
                      <a:pt x="418" y="1010"/>
                    </a:lnTo>
                    <a:lnTo>
                      <a:pt x="427" y="1031"/>
                    </a:lnTo>
                    <a:lnTo>
                      <a:pt x="437" y="1051"/>
                    </a:lnTo>
                    <a:lnTo>
                      <a:pt x="452" y="1071"/>
                    </a:lnTo>
                    <a:lnTo>
                      <a:pt x="470" y="1085"/>
                    </a:lnTo>
                    <a:lnTo>
                      <a:pt x="490" y="1098"/>
                    </a:lnTo>
                    <a:lnTo>
                      <a:pt x="511" y="1109"/>
                    </a:lnTo>
                    <a:lnTo>
                      <a:pt x="535" y="1114"/>
                    </a:lnTo>
                    <a:lnTo>
                      <a:pt x="558" y="1116"/>
                    </a:lnTo>
                    <a:lnTo>
                      <a:pt x="558" y="1116"/>
                    </a:lnTo>
                    <a:lnTo>
                      <a:pt x="583" y="1114"/>
                    </a:lnTo>
                    <a:lnTo>
                      <a:pt x="607" y="1109"/>
                    </a:lnTo>
                    <a:lnTo>
                      <a:pt x="626" y="1098"/>
                    </a:lnTo>
                    <a:lnTo>
                      <a:pt x="646" y="1085"/>
                    </a:lnTo>
                    <a:lnTo>
                      <a:pt x="664" y="1071"/>
                    </a:lnTo>
                    <a:lnTo>
                      <a:pt x="679" y="1051"/>
                    </a:lnTo>
                    <a:lnTo>
                      <a:pt x="689" y="1031"/>
                    </a:lnTo>
                    <a:lnTo>
                      <a:pt x="698" y="1010"/>
                    </a:lnTo>
                    <a:lnTo>
                      <a:pt x="698" y="1010"/>
                    </a:lnTo>
                    <a:lnTo>
                      <a:pt x="740" y="994"/>
                    </a:lnTo>
                    <a:lnTo>
                      <a:pt x="779" y="976"/>
                    </a:lnTo>
                    <a:lnTo>
                      <a:pt x="779" y="976"/>
                    </a:lnTo>
                    <a:lnTo>
                      <a:pt x="796" y="985"/>
                    </a:lnTo>
                    <a:lnTo>
                      <a:pt x="814" y="990"/>
                    </a:lnTo>
                    <a:lnTo>
                      <a:pt x="832" y="994"/>
                    </a:lnTo>
                    <a:lnTo>
                      <a:pt x="851" y="995"/>
                    </a:lnTo>
                    <a:lnTo>
                      <a:pt x="851" y="995"/>
                    </a:lnTo>
                    <a:lnTo>
                      <a:pt x="851" y="995"/>
                    </a:lnTo>
                    <a:lnTo>
                      <a:pt x="851" y="995"/>
                    </a:lnTo>
                    <a:lnTo>
                      <a:pt x="866" y="994"/>
                    </a:lnTo>
                    <a:lnTo>
                      <a:pt x="878" y="992"/>
                    </a:lnTo>
                    <a:lnTo>
                      <a:pt x="893" y="988"/>
                    </a:lnTo>
                    <a:lnTo>
                      <a:pt x="905" y="985"/>
                    </a:lnTo>
                    <a:lnTo>
                      <a:pt x="920" y="977"/>
                    </a:lnTo>
                    <a:lnTo>
                      <a:pt x="931" y="970"/>
                    </a:lnTo>
                    <a:lnTo>
                      <a:pt x="943" y="963"/>
                    </a:lnTo>
                    <a:lnTo>
                      <a:pt x="954" y="952"/>
                    </a:lnTo>
                    <a:lnTo>
                      <a:pt x="954" y="952"/>
                    </a:lnTo>
                    <a:lnTo>
                      <a:pt x="968" y="934"/>
                    </a:lnTo>
                    <a:lnTo>
                      <a:pt x="981" y="913"/>
                    </a:lnTo>
                    <a:lnTo>
                      <a:pt x="990" y="891"/>
                    </a:lnTo>
                    <a:lnTo>
                      <a:pt x="994" y="869"/>
                    </a:lnTo>
                    <a:lnTo>
                      <a:pt x="995" y="846"/>
                    </a:lnTo>
                    <a:lnTo>
                      <a:pt x="992" y="823"/>
                    </a:lnTo>
                    <a:lnTo>
                      <a:pt x="986" y="799"/>
                    </a:lnTo>
                    <a:lnTo>
                      <a:pt x="976" y="778"/>
                    </a:lnTo>
                    <a:lnTo>
                      <a:pt x="976" y="778"/>
                    </a:lnTo>
                    <a:lnTo>
                      <a:pt x="995" y="738"/>
                    </a:lnTo>
                    <a:lnTo>
                      <a:pt x="1010" y="697"/>
                    </a:lnTo>
                    <a:lnTo>
                      <a:pt x="1010" y="697"/>
                    </a:lnTo>
                    <a:lnTo>
                      <a:pt x="1031" y="689"/>
                    </a:lnTo>
                    <a:lnTo>
                      <a:pt x="1053" y="679"/>
                    </a:lnTo>
                    <a:lnTo>
                      <a:pt x="1071" y="664"/>
                    </a:lnTo>
                    <a:lnTo>
                      <a:pt x="1085" y="646"/>
                    </a:lnTo>
                    <a:lnTo>
                      <a:pt x="1100" y="626"/>
                    </a:lnTo>
                    <a:lnTo>
                      <a:pt x="1109" y="605"/>
                    </a:lnTo>
                    <a:lnTo>
                      <a:pt x="1114" y="581"/>
                    </a:lnTo>
                    <a:lnTo>
                      <a:pt x="1116" y="558"/>
                    </a:lnTo>
                    <a:lnTo>
                      <a:pt x="1116" y="558"/>
                    </a:lnTo>
                    <a:lnTo>
                      <a:pt x="1114" y="533"/>
                    </a:lnTo>
                    <a:lnTo>
                      <a:pt x="1109" y="509"/>
                    </a:lnTo>
                    <a:lnTo>
                      <a:pt x="1100" y="488"/>
                    </a:lnTo>
                    <a:lnTo>
                      <a:pt x="1085" y="470"/>
                    </a:lnTo>
                    <a:lnTo>
                      <a:pt x="1071" y="452"/>
                    </a:lnTo>
                    <a:lnTo>
                      <a:pt x="1053" y="438"/>
                    </a:lnTo>
                    <a:lnTo>
                      <a:pt x="1031" y="427"/>
                    </a:lnTo>
                    <a:lnTo>
                      <a:pt x="1010" y="418"/>
                    </a:lnTo>
                    <a:lnTo>
                      <a:pt x="1010" y="418"/>
                    </a:lnTo>
                    <a:close/>
                    <a:moveTo>
                      <a:pt x="972" y="608"/>
                    </a:moveTo>
                    <a:lnTo>
                      <a:pt x="936" y="608"/>
                    </a:lnTo>
                    <a:lnTo>
                      <a:pt x="927" y="644"/>
                    </a:lnTo>
                    <a:lnTo>
                      <a:pt x="927" y="644"/>
                    </a:lnTo>
                    <a:lnTo>
                      <a:pt x="918" y="675"/>
                    </a:lnTo>
                    <a:lnTo>
                      <a:pt x="907" y="702"/>
                    </a:lnTo>
                    <a:lnTo>
                      <a:pt x="895" y="731"/>
                    </a:lnTo>
                    <a:lnTo>
                      <a:pt x="880" y="756"/>
                    </a:lnTo>
                    <a:lnTo>
                      <a:pt x="860" y="788"/>
                    </a:lnTo>
                    <a:lnTo>
                      <a:pt x="887" y="815"/>
                    </a:lnTo>
                    <a:lnTo>
                      <a:pt x="887" y="815"/>
                    </a:lnTo>
                    <a:lnTo>
                      <a:pt x="893" y="823"/>
                    </a:lnTo>
                    <a:lnTo>
                      <a:pt x="898" y="832"/>
                    </a:lnTo>
                    <a:lnTo>
                      <a:pt x="900" y="841"/>
                    </a:lnTo>
                    <a:lnTo>
                      <a:pt x="902" y="850"/>
                    </a:lnTo>
                    <a:lnTo>
                      <a:pt x="900" y="860"/>
                    </a:lnTo>
                    <a:lnTo>
                      <a:pt x="898" y="869"/>
                    </a:lnTo>
                    <a:lnTo>
                      <a:pt x="893" y="878"/>
                    </a:lnTo>
                    <a:lnTo>
                      <a:pt x="887" y="886"/>
                    </a:lnTo>
                    <a:lnTo>
                      <a:pt x="887" y="886"/>
                    </a:lnTo>
                    <a:lnTo>
                      <a:pt x="878" y="893"/>
                    </a:lnTo>
                    <a:lnTo>
                      <a:pt x="869" y="896"/>
                    </a:lnTo>
                    <a:lnTo>
                      <a:pt x="860" y="900"/>
                    </a:lnTo>
                    <a:lnTo>
                      <a:pt x="851" y="902"/>
                    </a:lnTo>
                    <a:lnTo>
                      <a:pt x="851" y="902"/>
                    </a:lnTo>
                    <a:lnTo>
                      <a:pt x="851" y="902"/>
                    </a:lnTo>
                    <a:lnTo>
                      <a:pt x="841" y="900"/>
                    </a:lnTo>
                    <a:lnTo>
                      <a:pt x="832" y="896"/>
                    </a:lnTo>
                    <a:lnTo>
                      <a:pt x="823" y="893"/>
                    </a:lnTo>
                    <a:lnTo>
                      <a:pt x="815" y="886"/>
                    </a:lnTo>
                    <a:lnTo>
                      <a:pt x="788" y="860"/>
                    </a:lnTo>
                    <a:lnTo>
                      <a:pt x="758" y="880"/>
                    </a:lnTo>
                    <a:lnTo>
                      <a:pt x="758" y="880"/>
                    </a:lnTo>
                    <a:lnTo>
                      <a:pt x="731" y="895"/>
                    </a:lnTo>
                    <a:lnTo>
                      <a:pt x="704" y="907"/>
                    </a:lnTo>
                    <a:lnTo>
                      <a:pt x="675" y="918"/>
                    </a:lnTo>
                    <a:lnTo>
                      <a:pt x="644" y="927"/>
                    </a:lnTo>
                    <a:lnTo>
                      <a:pt x="608" y="934"/>
                    </a:lnTo>
                    <a:lnTo>
                      <a:pt x="608" y="972"/>
                    </a:lnTo>
                    <a:lnTo>
                      <a:pt x="608" y="972"/>
                    </a:lnTo>
                    <a:lnTo>
                      <a:pt x="608" y="983"/>
                    </a:lnTo>
                    <a:lnTo>
                      <a:pt x="605" y="992"/>
                    </a:lnTo>
                    <a:lnTo>
                      <a:pt x="599" y="1001"/>
                    </a:lnTo>
                    <a:lnTo>
                      <a:pt x="594" y="1008"/>
                    </a:lnTo>
                    <a:lnTo>
                      <a:pt x="587" y="1013"/>
                    </a:lnTo>
                    <a:lnTo>
                      <a:pt x="578" y="1019"/>
                    </a:lnTo>
                    <a:lnTo>
                      <a:pt x="569" y="1021"/>
                    </a:lnTo>
                    <a:lnTo>
                      <a:pt x="558" y="1022"/>
                    </a:lnTo>
                    <a:lnTo>
                      <a:pt x="558" y="1022"/>
                    </a:lnTo>
                    <a:lnTo>
                      <a:pt x="547" y="1021"/>
                    </a:lnTo>
                    <a:lnTo>
                      <a:pt x="538" y="1019"/>
                    </a:lnTo>
                    <a:lnTo>
                      <a:pt x="529" y="1013"/>
                    </a:lnTo>
                    <a:lnTo>
                      <a:pt x="522" y="1008"/>
                    </a:lnTo>
                    <a:lnTo>
                      <a:pt x="517" y="1001"/>
                    </a:lnTo>
                    <a:lnTo>
                      <a:pt x="511" y="992"/>
                    </a:lnTo>
                    <a:lnTo>
                      <a:pt x="509" y="983"/>
                    </a:lnTo>
                    <a:lnTo>
                      <a:pt x="508" y="972"/>
                    </a:lnTo>
                    <a:lnTo>
                      <a:pt x="508" y="934"/>
                    </a:lnTo>
                    <a:lnTo>
                      <a:pt x="472" y="927"/>
                    </a:lnTo>
                    <a:lnTo>
                      <a:pt x="472" y="927"/>
                    </a:lnTo>
                    <a:lnTo>
                      <a:pt x="441" y="918"/>
                    </a:lnTo>
                    <a:lnTo>
                      <a:pt x="414" y="907"/>
                    </a:lnTo>
                    <a:lnTo>
                      <a:pt x="385" y="895"/>
                    </a:lnTo>
                    <a:lnTo>
                      <a:pt x="358" y="880"/>
                    </a:lnTo>
                    <a:lnTo>
                      <a:pt x="328" y="860"/>
                    </a:lnTo>
                    <a:lnTo>
                      <a:pt x="301" y="886"/>
                    </a:lnTo>
                    <a:lnTo>
                      <a:pt x="301" y="886"/>
                    </a:lnTo>
                    <a:lnTo>
                      <a:pt x="293" y="893"/>
                    </a:lnTo>
                    <a:lnTo>
                      <a:pt x="284" y="896"/>
                    </a:lnTo>
                    <a:lnTo>
                      <a:pt x="275" y="900"/>
                    </a:lnTo>
                    <a:lnTo>
                      <a:pt x="265" y="900"/>
                    </a:lnTo>
                    <a:lnTo>
                      <a:pt x="256" y="900"/>
                    </a:lnTo>
                    <a:lnTo>
                      <a:pt x="247" y="896"/>
                    </a:lnTo>
                    <a:lnTo>
                      <a:pt x="238" y="893"/>
                    </a:lnTo>
                    <a:lnTo>
                      <a:pt x="230" y="886"/>
                    </a:lnTo>
                    <a:lnTo>
                      <a:pt x="230" y="886"/>
                    </a:lnTo>
                    <a:lnTo>
                      <a:pt x="223" y="878"/>
                    </a:lnTo>
                    <a:lnTo>
                      <a:pt x="218" y="869"/>
                    </a:lnTo>
                    <a:lnTo>
                      <a:pt x="216" y="860"/>
                    </a:lnTo>
                    <a:lnTo>
                      <a:pt x="214" y="850"/>
                    </a:lnTo>
                    <a:lnTo>
                      <a:pt x="216" y="841"/>
                    </a:lnTo>
                    <a:lnTo>
                      <a:pt x="218" y="832"/>
                    </a:lnTo>
                    <a:lnTo>
                      <a:pt x="223" y="823"/>
                    </a:lnTo>
                    <a:lnTo>
                      <a:pt x="230" y="815"/>
                    </a:lnTo>
                    <a:lnTo>
                      <a:pt x="256" y="788"/>
                    </a:lnTo>
                    <a:lnTo>
                      <a:pt x="236" y="756"/>
                    </a:lnTo>
                    <a:lnTo>
                      <a:pt x="236" y="756"/>
                    </a:lnTo>
                    <a:lnTo>
                      <a:pt x="221" y="731"/>
                    </a:lnTo>
                    <a:lnTo>
                      <a:pt x="209" y="702"/>
                    </a:lnTo>
                    <a:lnTo>
                      <a:pt x="198" y="675"/>
                    </a:lnTo>
                    <a:lnTo>
                      <a:pt x="189" y="644"/>
                    </a:lnTo>
                    <a:lnTo>
                      <a:pt x="182" y="608"/>
                    </a:lnTo>
                    <a:lnTo>
                      <a:pt x="144" y="608"/>
                    </a:lnTo>
                    <a:lnTo>
                      <a:pt x="144" y="608"/>
                    </a:lnTo>
                    <a:lnTo>
                      <a:pt x="133" y="607"/>
                    </a:lnTo>
                    <a:lnTo>
                      <a:pt x="124" y="605"/>
                    </a:lnTo>
                    <a:lnTo>
                      <a:pt x="115" y="599"/>
                    </a:lnTo>
                    <a:lnTo>
                      <a:pt x="108" y="594"/>
                    </a:lnTo>
                    <a:lnTo>
                      <a:pt x="103" y="587"/>
                    </a:lnTo>
                    <a:lnTo>
                      <a:pt x="97" y="578"/>
                    </a:lnTo>
                    <a:lnTo>
                      <a:pt x="95" y="567"/>
                    </a:lnTo>
                    <a:lnTo>
                      <a:pt x="94" y="558"/>
                    </a:lnTo>
                    <a:lnTo>
                      <a:pt x="94" y="558"/>
                    </a:lnTo>
                    <a:lnTo>
                      <a:pt x="95" y="547"/>
                    </a:lnTo>
                    <a:lnTo>
                      <a:pt x="97" y="538"/>
                    </a:lnTo>
                    <a:lnTo>
                      <a:pt x="103" y="529"/>
                    </a:lnTo>
                    <a:lnTo>
                      <a:pt x="108" y="522"/>
                    </a:lnTo>
                    <a:lnTo>
                      <a:pt x="115" y="517"/>
                    </a:lnTo>
                    <a:lnTo>
                      <a:pt x="124" y="511"/>
                    </a:lnTo>
                    <a:lnTo>
                      <a:pt x="133" y="508"/>
                    </a:lnTo>
                    <a:lnTo>
                      <a:pt x="144" y="508"/>
                    </a:lnTo>
                    <a:lnTo>
                      <a:pt x="182" y="508"/>
                    </a:lnTo>
                    <a:lnTo>
                      <a:pt x="189" y="472"/>
                    </a:lnTo>
                    <a:lnTo>
                      <a:pt x="189" y="472"/>
                    </a:lnTo>
                    <a:lnTo>
                      <a:pt x="198" y="441"/>
                    </a:lnTo>
                    <a:lnTo>
                      <a:pt x="209" y="412"/>
                    </a:lnTo>
                    <a:lnTo>
                      <a:pt x="221" y="385"/>
                    </a:lnTo>
                    <a:lnTo>
                      <a:pt x="236" y="358"/>
                    </a:lnTo>
                    <a:lnTo>
                      <a:pt x="256" y="328"/>
                    </a:lnTo>
                    <a:lnTo>
                      <a:pt x="230" y="301"/>
                    </a:lnTo>
                    <a:lnTo>
                      <a:pt x="230" y="301"/>
                    </a:lnTo>
                    <a:lnTo>
                      <a:pt x="223" y="294"/>
                    </a:lnTo>
                    <a:lnTo>
                      <a:pt x="218" y="285"/>
                    </a:lnTo>
                    <a:lnTo>
                      <a:pt x="216" y="276"/>
                    </a:lnTo>
                    <a:lnTo>
                      <a:pt x="214" y="265"/>
                    </a:lnTo>
                    <a:lnTo>
                      <a:pt x="216" y="256"/>
                    </a:lnTo>
                    <a:lnTo>
                      <a:pt x="218" y="247"/>
                    </a:lnTo>
                    <a:lnTo>
                      <a:pt x="223" y="238"/>
                    </a:lnTo>
                    <a:lnTo>
                      <a:pt x="230" y="229"/>
                    </a:lnTo>
                    <a:lnTo>
                      <a:pt x="230" y="229"/>
                    </a:lnTo>
                    <a:lnTo>
                      <a:pt x="238" y="223"/>
                    </a:lnTo>
                    <a:lnTo>
                      <a:pt x="247" y="218"/>
                    </a:lnTo>
                    <a:lnTo>
                      <a:pt x="256" y="216"/>
                    </a:lnTo>
                    <a:lnTo>
                      <a:pt x="265" y="214"/>
                    </a:lnTo>
                    <a:lnTo>
                      <a:pt x="275" y="216"/>
                    </a:lnTo>
                    <a:lnTo>
                      <a:pt x="284" y="218"/>
                    </a:lnTo>
                    <a:lnTo>
                      <a:pt x="293" y="223"/>
                    </a:lnTo>
                    <a:lnTo>
                      <a:pt x="301" y="229"/>
                    </a:lnTo>
                    <a:lnTo>
                      <a:pt x="328" y="256"/>
                    </a:lnTo>
                    <a:lnTo>
                      <a:pt x="358" y="236"/>
                    </a:lnTo>
                    <a:lnTo>
                      <a:pt x="358" y="236"/>
                    </a:lnTo>
                    <a:lnTo>
                      <a:pt x="385" y="222"/>
                    </a:lnTo>
                    <a:lnTo>
                      <a:pt x="414" y="209"/>
                    </a:lnTo>
                    <a:lnTo>
                      <a:pt x="441" y="198"/>
                    </a:lnTo>
                    <a:lnTo>
                      <a:pt x="472" y="189"/>
                    </a:lnTo>
                    <a:lnTo>
                      <a:pt x="508" y="180"/>
                    </a:lnTo>
                    <a:lnTo>
                      <a:pt x="508" y="144"/>
                    </a:lnTo>
                    <a:lnTo>
                      <a:pt x="508" y="144"/>
                    </a:lnTo>
                    <a:lnTo>
                      <a:pt x="509" y="133"/>
                    </a:lnTo>
                    <a:lnTo>
                      <a:pt x="511" y="124"/>
                    </a:lnTo>
                    <a:lnTo>
                      <a:pt x="517" y="115"/>
                    </a:lnTo>
                    <a:lnTo>
                      <a:pt x="522" y="108"/>
                    </a:lnTo>
                    <a:lnTo>
                      <a:pt x="529" y="103"/>
                    </a:lnTo>
                    <a:lnTo>
                      <a:pt x="538" y="97"/>
                    </a:lnTo>
                    <a:lnTo>
                      <a:pt x="547" y="94"/>
                    </a:lnTo>
                    <a:lnTo>
                      <a:pt x="558" y="94"/>
                    </a:lnTo>
                    <a:lnTo>
                      <a:pt x="558" y="94"/>
                    </a:lnTo>
                    <a:lnTo>
                      <a:pt x="569" y="94"/>
                    </a:lnTo>
                    <a:lnTo>
                      <a:pt x="578" y="97"/>
                    </a:lnTo>
                    <a:lnTo>
                      <a:pt x="587" y="103"/>
                    </a:lnTo>
                    <a:lnTo>
                      <a:pt x="594" y="108"/>
                    </a:lnTo>
                    <a:lnTo>
                      <a:pt x="599" y="115"/>
                    </a:lnTo>
                    <a:lnTo>
                      <a:pt x="605" y="124"/>
                    </a:lnTo>
                    <a:lnTo>
                      <a:pt x="608" y="133"/>
                    </a:lnTo>
                    <a:lnTo>
                      <a:pt x="608" y="144"/>
                    </a:lnTo>
                    <a:lnTo>
                      <a:pt x="608" y="180"/>
                    </a:lnTo>
                    <a:lnTo>
                      <a:pt x="644" y="189"/>
                    </a:lnTo>
                    <a:lnTo>
                      <a:pt x="644" y="189"/>
                    </a:lnTo>
                    <a:lnTo>
                      <a:pt x="675" y="198"/>
                    </a:lnTo>
                    <a:lnTo>
                      <a:pt x="704" y="209"/>
                    </a:lnTo>
                    <a:lnTo>
                      <a:pt x="731" y="222"/>
                    </a:lnTo>
                    <a:lnTo>
                      <a:pt x="758" y="236"/>
                    </a:lnTo>
                    <a:lnTo>
                      <a:pt x="788" y="256"/>
                    </a:lnTo>
                    <a:lnTo>
                      <a:pt x="815" y="229"/>
                    </a:lnTo>
                    <a:lnTo>
                      <a:pt x="815" y="229"/>
                    </a:lnTo>
                    <a:lnTo>
                      <a:pt x="823" y="223"/>
                    </a:lnTo>
                    <a:lnTo>
                      <a:pt x="832" y="218"/>
                    </a:lnTo>
                    <a:lnTo>
                      <a:pt x="841" y="216"/>
                    </a:lnTo>
                    <a:lnTo>
                      <a:pt x="851" y="214"/>
                    </a:lnTo>
                    <a:lnTo>
                      <a:pt x="860" y="216"/>
                    </a:lnTo>
                    <a:lnTo>
                      <a:pt x="869" y="218"/>
                    </a:lnTo>
                    <a:lnTo>
                      <a:pt x="878" y="223"/>
                    </a:lnTo>
                    <a:lnTo>
                      <a:pt x="887" y="229"/>
                    </a:lnTo>
                    <a:lnTo>
                      <a:pt x="887" y="229"/>
                    </a:lnTo>
                    <a:lnTo>
                      <a:pt x="893" y="238"/>
                    </a:lnTo>
                    <a:lnTo>
                      <a:pt x="898" y="247"/>
                    </a:lnTo>
                    <a:lnTo>
                      <a:pt x="900" y="256"/>
                    </a:lnTo>
                    <a:lnTo>
                      <a:pt x="902" y="265"/>
                    </a:lnTo>
                    <a:lnTo>
                      <a:pt x="900" y="276"/>
                    </a:lnTo>
                    <a:lnTo>
                      <a:pt x="898" y="285"/>
                    </a:lnTo>
                    <a:lnTo>
                      <a:pt x="893" y="294"/>
                    </a:lnTo>
                    <a:lnTo>
                      <a:pt x="887" y="301"/>
                    </a:lnTo>
                    <a:lnTo>
                      <a:pt x="860" y="328"/>
                    </a:lnTo>
                    <a:lnTo>
                      <a:pt x="880" y="358"/>
                    </a:lnTo>
                    <a:lnTo>
                      <a:pt x="880" y="358"/>
                    </a:lnTo>
                    <a:lnTo>
                      <a:pt x="895" y="385"/>
                    </a:lnTo>
                    <a:lnTo>
                      <a:pt x="907" y="412"/>
                    </a:lnTo>
                    <a:lnTo>
                      <a:pt x="918" y="441"/>
                    </a:lnTo>
                    <a:lnTo>
                      <a:pt x="927" y="472"/>
                    </a:lnTo>
                    <a:lnTo>
                      <a:pt x="936" y="508"/>
                    </a:lnTo>
                    <a:lnTo>
                      <a:pt x="972" y="508"/>
                    </a:lnTo>
                    <a:lnTo>
                      <a:pt x="972" y="508"/>
                    </a:lnTo>
                    <a:lnTo>
                      <a:pt x="983" y="508"/>
                    </a:lnTo>
                    <a:lnTo>
                      <a:pt x="992" y="511"/>
                    </a:lnTo>
                    <a:lnTo>
                      <a:pt x="1001" y="517"/>
                    </a:lnTo>
                    <a:lnTo>
                      <a:pt x="1008" y="522"/>
                    </a:lnTo>
                    <a:lnTo>
                      <a:pt x="1013" y="529"/>
                    </a:lnTo>
                    <a:lnTo>
                      <a:pt x="1019" y="538"/>
                    </a:lnTo>
                    <a:lnTo>
                      <a:pt x="1022" y="547"/>
                    </a:lnTo>
                    <a:lnTo>
                      <a:pt x="1022" y="558"/>
                    </a:lnTo>
                    <a:lnTo>
                      <a:pt x="1022" y="558"/>
                    </a:lnTo>
                    <a:lnTo>
                      <a:pt x="1022" y="567"/>
                    </a:lnTo>
                    <a:lnTo>
                      <a:pt x="1019" y="578"/>
                    </a:lnTo>
                    <a:lnTo>
                      <a:pt x="1013" y="587"/>
                    </a:lnTo>
                    <a:lnTo>
                      <a:pt x="1008" y="594"/>
                    </a:lnTo>
                    <a:lnTo>
                      <a:pt x="1001" y="599"/>
                    </a:lnTo>
                    <a:lnTo>
                      <a:pt x="992" y="605"/>
                    </a:lnTo>
                    <a:lnTo>
                      <a:pt x="983" y="607"/>
                    </a:lnTo>
                    <a:lnTo>
                      <a:pt x="972" y="608"/>
                    </a:lnTo>
                    <a:lnTo>
                      <a:pt x="972" y="6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6" name="Freeform 10"/>
              <p:cNvSpPr/>
              <p:nvPr/>
            </p:nvSpPr>
            <p:spPr bwMode="auto">
              <a:xfrm>
                <a:off x="2852738" y="6713538"/>
                <a:ext cx="261938" cy="261938"/>
              </a:xfrm>
              <a:custGeom>
                <a:avLst/>
                <a:gdLst>
                  <a:gd name="T0" fmla="*/ 0 w 329"/>
                  <a:gd name="T1" fmla="*/ 0 h 329"/>
                  <a:gd name="T2" fmla="*/ 0 w 329"/>
                  <a:gd name="T3" fmla="*/ 47 h 329"/>
                  <a:gd name="T4" fmla="*/ 0 w 329"/>
                  <a:gd name="T5" fmla="*/ 47 h 329"/>
                  <a:gd name="T6" fmla="*/ 29 w 329"/>
                  <a:gd name="T7" fmla="*/ 48 h 329"/>
                  <a:gd name="T8" fmla="*/ 58 w 329"/>
                  <a:gd name="T9" fmla="*/ 52 h 329"/>
                  <a:gd name="T10" fmla="*/ 85 w 329"/>
                  <a:gd name="T11" fmla="*/ 59 h 329"/>
                  <a:gd name="T12" fmla="*/ 110 w 329"/>
                  <a:gd name="T13" fmla="*/ 70 h 329"/>
                  <a:gd name="T14" fmla="*/ 135 w 329"/>
                  <a:gd name="T15" fmla="*/ 81 h 329"/>
                  <a:gd name="T16" fmla="*/ 158 w 329"/>
                  <a:gd name="T17" fmla="*/ 95 h 329"/>
                  <a:gd name="T18" fmla="*/ 180 w 329"/>
                  <a:gd name="T19" fmla="*/ 111 h 329"/>
                  <a:gd name="T20" fmla="*/ 200 w 329"/>
                  <a:gd name="T21" fmla="*/ 129 h 329"/>
                  <a:gd name="T22" fmla="*/ 218 w 329"/>
                  <a:gd name="T23" fmla="*/ 149 h 329"/>
                  <a:gd name="T24" fmla="*/ 234 w 329"/>
                  <a:gd name="T25" fmla="*/ 171 h 329"/>
                  <a:gd name="T26" fmla="*/ 248 w 329"/>
                  <a:gd name="T27" fmla="*/ 194 h 329"/>
                  <a:gd name="T28" fmla="*/ 259 w 329"/>
                  <a:gd name="T29" fmla="*/ 219 h 329"/>
                  <a:gd name="T30" fmla="*/ 270 w 329"/>
                  <a:gd name="T31" fmla="*/ 244 h 329"/>
                  <a:gd name="T32" fmla="*/ 277 w 329"/>
                  <a:gd name="T33" fmla="*/ 271 h 329"/>
                  <a:gd name="T34" fmla="*/ 281 w 329"/>
                  <a:gd name="T35" fmla="*/ 300 h 329"/>
                  <a:gd name="T36" fmla="*/ 283 w 329"/>
                  <a:gd name="T37" fmla="*/ 329 h 329"/>
                  <a:gd name="T38" fmla="*/ 329 w 329"/>
                  <a:gd name="T39" fmla="*/ 329 h 329"/>
                  <a:gd name="T40" fmla="*/ 329 w 329"/>
                  <a:gd name="T41" fmla="*/ 329 h 329"/>
                  <a:gd name="T42" fmla="*/ 328 w 329"/>
                  <a:gd name="T43" fmla="*/ 295 h 329"/>
                  <a:gd name="T44" fmla="*/ 322 w 329"/>
                  <a:gd name="T45" fmla="*/ 262 h 329"/>
                  <a:gd name="T46" fmla="*/ 315 w 329"/>
                  <a:gd name="T47" fmla="*/ 232 h 329"/>
                  <a:gd name="T48" fmla="*/ 304 w 329"/>
                  <a:gd name="T49" fmla="*/ 201 h 329"/>
                  <a:gd name="T50" fmla="*/ 290 w 329"/>
                  <a:gd name="T51" fmla="*/ 173 h 329"/>
                  <a:gd name="T52" fmla="*/ 274 w 329"/>
                  <a:gd name="T53" fmla="*/ 146 h 329"/>
                  <a:gd name="T54" fmla="*/ 254 w 329"/>
                  <a:gd name="T55" fmla="*/ 120 h 329"/>
                  <a:gd name="T56" fmla="*/ 232 w 329"/>
                  <a:gd name="T57" fmla="*/ 97 h 329"/>
                  <a:gd name="T58" fmla="*/ 209 w 329"/>
                  <a:gd name="T59" fmla="*/ 75 h 329"/>
                  <a:gd name="T60" fmla="*/ 184 w 329"/>
                  <a:gd name="T61" fmla="*/ 56 h 329"/>
                  <a:gd name="T62" fmla="*/ 157 w 329"/>
                  <a:gd name="T63" fmla="*/ 39 h 329"/>
                  <a:gd name="T64" fmla="*/ 128 w 329"/>
                  <a:gd name="T65" fmla="*/ 25 h 329"/>
                  <a:gd name="T66" fmla="*/ 97 w 329"/>
                  <a:gd name="T67" fmla="*/ 14 h 329"/>
                  <a:gd name="T68" fmla="*/ 67 w 329"/>
                  <a:gd name="T69" fmla="*/ 7 h 329"/>
                  <a:gd name="T70" fmla="*/ 34 w 329"/>
                  <a:gd name="T71" fmla="*/ 2 h 329"/>
                  <a:gd name="T72" fmla="*/ 0 w 329"/>
                  <a:gd name="T73" fmla="*/ 0 h 329"/>
                  <a:gd name="T74" fmla="*/ 0 w 329"/>
                  <a:gd name="T75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29" h="329">
                    <a:moveTo>
                      <a:pt x="0" y="0"/>
                    </a:moveTo>
                    <a:lnTo>
                      <a:pt x="0" y="47"/>
                    </a:lnTo>
                    <a:lnTo>
                      <a:pt x="0" y="47"/>
                    </a:lnTo>
                    <a:lnTo>
                      <a:pt x="29" y="48"/>
                    </a:lnTo>
                    <a:lnTo>
                      <a:pt x="58" y="52"/>
                    </a:lnTo>
                    <a:lnTo>
                      <a:pt x="85" y="59"/>
                    </a:lnTo>
                    <a:lnTo>
                      <a:pt x="110" y="70"/>
                    </a:lnTo>
                    <a:lnTo>
                      <a:pt x="135" y="81"/>
                    </a:lnTo>
                    <a:lnTo>
                      <a:pt x="158" y="95"/>
                    </a:lnTo>
                    <a:lnTo>
                      <a:pt x="180" y="111"/>
                    </a:lnTo>
                    <a:lnTo>
                      <a:pt x="200" y="129"/>
                    </a:lnTo>
                    <a:lnTo>
                      <a:pt x="218" y="149"/>
                    </a:lnTo>
                    <a:lnTo>
                      <a:pt x="234" y="171"/>
                    </a:lnTo>
                    <a:lnTo>
                      <a:pt x="248" y="194"/>
                    </a:lnTo>
                    <a:lnTo>
                      <a:pt x="259" y="219"/>
                    </a:lnTo>
                    <a:lnTo>
                      <a:pt x="270" y="244"/>
                    </a:lnTo>
                    <a:lnTo>
                      <a:pt x="277" y="271"/>
                    </a:lnTo>
                    <a:lnTo>
                      <a:pt x="281" y="300"/>
                    </a:lnTo>
                    <a:lnTo>
                      <a:pt x="283" y="329"/>
                    </a:lnTo>
                    <a:lnTo>
                      <a:pt x="329" y="329"/>
                    </a:lnTo>
                    <a:lnTo>
                      <a:pt x="329" y="329"/>
                    </a:lnTo>
                    <a:lnTo>
                      <a:pt x="328" y="295"/>
                    </a:lnTo>
                    <a:lnTo>
                      <a:pt x="322" y="262"/>
                    </a:lnTo>
                    <a:lnTo>
                      <a:pt x="315" y="232"/>
                    </a:lnTo>
                    <a:lnTo>
                      <a:pt x="304" y="201"/>
                    </a:lnTo>
                    <a:lnTo>
                      <a:pt x="290" y="173"/>
                    </a:lnTo>
                    <a:lnTo>
                      <a:pt x="274" y="146"/>
                    </a:lnTo>
                    <a:lnTo>
                      <a:pt x="254" y="120"/>
                    </a:lnTo>
                    <a:lnTo>
                      <a:pt x="232" y="97"/>
                    </a:lnTo>
                    <a:lnTo>
                      <a:pt x="209" y="75"/>
                    </a:lnTo>
                    <a:lnTo>
                      <a:pt x="184" y="56"/>
                    </a:lnTo>
                    <a:lnTo>
                      <a:pt x="157" y="39"/>
                    </a:lnTo>
                    <a:lnTo>
                      <a:pt x="128" y="25"/>
                    </a:lnTo>
                    <a:lnTo>
                      <a:pt x="97" y="14"/>
                    </a:lnTo>
                    <a:lnTo>
                      <a:pt x="67" y="7"/>
                    </a:lnTo>
                    <a:lnTo>
                      <a:pt x="34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7" name="Freeform 11"/>
              <p:cNvSpPr/>
              <p:nvPr/>
            </p:nvSpPr>
            <p:spPr bwMode="auto">
              <a:xfrm>
                <a:off x="2590800" y="6975476"/>
                <a:ext cx="53975" cy="103188"/>
              </a:xfrm>
              <a:custGeom>
                <a:avLst/>
                <a:gdLst>
                  <a:gd name="T0" fmla="*/ 46 w 68"/>
                  <a:gd name="T1" fmla="*/ 0 h 130"/>
                  <a:gd name="T2" fmla="*/ 0 w 68"/>
                  <a:gd name="T3" fmla="*/ 0 h 130"/>
                  <a:gd name="T4" fmla="*/ 0 w 68"/>
                  <a:gd name="T5" fmla="*/ 0 h 130"/>
                  <a:gd name="T6" fmla="*/ 1 w 68"/>
                  <a:gd name="T7" fmla="*/ 34 h 130"/>
                  <a:gd name="T8" fmla="*/ 7 w 68"/>
                  <a:gd name="T9" fmla="*/ 67 h 130"/>
                  <a:gd name="T10" fmla="*/ 16 w 68"/>
                  <a:gd name="T11" fmla="*/ 99 h 130"/>
                  <a:gd name="T12" fmla="*/ 27 w 68"/>
                  <a:gd name="T13" fmla="*/ 130 h 130"/>
                  <a:gd name="T14" fmla="*/ 68 w 68"/>
                  <a:gd name="T15" fmla="*/ 106 h 130"/>
                  <a:gd name="T16" fmla="*/ 68 w 68"/>
                  <a:gd name="T17" fmla="*/ 106 h 130"/>
                  <a:gd name="T18" fmla="*/ 59 w 68"/>
                  <a:gd name="T19" fmla="*/ 81 h 130"/>
                  <a:gd name="T20" fmla="*/ 52 w 68"/>
                  <a:gd name="T21" fmla="*/ 56 h 130"/>
                  <a:gd name="T22" fmla="*/ 48 w 68"/>
                  <a:gd name="T23" fmla="*/ 27 h 130"/>
                  <a:gd name="T24" fmla="*/ 46 w 68"/>
                  <a:gd name="T25" fmla="*/ 0 h 130"/>
                  <a:gd name="T26" fmla="*/ 46 w 68"/>
                  <a:gd name="T27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8" h="130">
                    <a:moveTo>
                      <a:pt x="4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" y="34"/>
                    </a:lnTo>
                    <a:lnTo>
                      <a:pt x="7" y="67"/>
                    </a:lnTo>
                    <a:lnTo>
                      <a:pt x="16" y="99"/>
                    </a:lnTo>
                    <a:lnTo>
                      <a:pt x="27" y="130"/>
                    </a:lnTo>
                    <a:lnTo>
                      <a:pt x="68" y="106"/>
                    </a:lnTo>
                    <a:lnTo>
                      <a:pt x="68" y="106"/>
                    </a:lnTo>
                    <a:lnTo>
                      <a:pt x="59" y="81"/>
                    </a:lnTo>
                    <a:lnTo>
                      <a:pt x="52" y="56"/>
                    </a:lnTo>
                    <a:lnTo>
                      <a:pt x="48" y="27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8" name="Freeform 12"/>
              <p:cNvSpPr/>
              <p:nvPr/>
            </p:nvSpPr>
            <p:spPr bwMode="auto">
              <a:xfrm>
                <a:off x="2638425" y="7105651"/>
                <a:ext cx="214313" cy="131763"/>
              </a:xfrm>
              <a:custGeom>
                <a:avLst/>
                <a:gdLst>
                  <a:gd name="T0" fmla="*/ 41 w 270"/>
                  <a:gd name="T1" fmla="*/ 0 h 165"/>
                  <a:gd name="T2" fmla="*/ 0 w 270"/>
                  <a:gd name="T3" fmla="*/ 23 h 165"/>
                  <a:gd name="T4" fmla="*/ 0 w 270"/>
                  <a:gd name="T5" fmla="*/ 23 h 165"/>
                  <a:gd name="T6" fmla="*/ 11 w 270"/>
                  <a:gd name="T7" fmla="*/ 38 h 165"/>
                  <a:gd name="T8" fmla="*/ 23 w 270"/>
                  <a:gd name="T9" fmla="*/ 54 h 165"/>
                  <a:gd name="T10" fmla="*/ 38 w 270"/>
                  <a:gd name="T11" fmla="*/ 68 h 165"/>
                  <a:gd name="T12" fmla="*/ 52 w 270"/>
                  <a:gd name="T13" fmla="*/ 81 h 165"/>
                  <a:gd name="T14" fmla="*/ 67 w 270"/>
                  <a:gd name="T15" fmla="*/ 93 h 165"/>
                  <a:gd name="T16" fmla="*/ 81 w 270"/>
                  <a:gd name="T17" fmla="*/ 106 h 165"/>
                  <a:gd name="T18" fmla="*/ 99 w 270"/>
                  <a:gd name="T19" fmla="*/ 117 h 165"/>
                  <a:gd name="T20" fmla="*/ 115 w 270"/>
                  <a:gd name="T21" fmla="*/ 126 h 165"/>
                  <a:gd name="T22" fmla="*/ 133 w 270"/>
                  <a:gd name="T23" fmla="*/ 135 h 165"/>
                  <a:gd name="T24" fmla="*/ 151 w 270"/>
                  <a:gd name="T25" fmla="*/ 142 h 165"/>
                  <a:gd name="T26" fmla="*/ 169 w 270"/>
                  <a:gd name="T27" fmla="*/ 149 h 165"/>
                  <a:gd name="T28" fmla="*/ 189 w 270"/>
                  <a:gd name="T29" fmla="*/ 155 h 165"/>
                  <a:gd name="T30" fmla="*/ 209 w 270"/>
                  <a:gd name="T31" fmla="*/ 158 h 165"/>
                  <a:gd name="T32" fmla="*/ 229 w 270"/>
                  <a:gd name="T33" fmla="*/ 162 h 165"/>
                  <a:gd name="T34" fmla="*/ 250 w 270"/>
                  <a:gd name="T35" fmla="*/ 164 h 165"/>
                  <a:gd name="T36" fmla="*/ 270 w 270"/>
                  <a:gd name="T37" fmla="*/ 165 h 165"/>
                  <a:gd name="T38" fmla="*/ 270 w 270"/>
                  <a:gd name="T39" fmla="*/ 119 h 165"/>
                  <a:gd name="T40" fmla="*/ 270 w 270"/>
                  <a:gd name="T41" fmla="*/ 119 h 165"/>
                  <a:gd name="T42" fmla="*/ 252 w 270"/>
                  <a:gd name="T43" fmla="*/ 117 h 165"/>
                  <a:gd name="T44" fmla="*/ 236 w 270"/>
                  <a:gd name="T45" fmla="*/ 115 h 165"/>
                  <a:gd name="T46" fmla="*/ 202 w 270"/>
                  <a:gd name="T47" fmla="*/ 110 h 165"/>
                  <a:gd name="T48" fmla="*/ 169 w 270"/>
                  <a:gd name="T49" fmla="*/ 99 h 165"/>
                  <a:gd name="T50" fmla="*/ 140 w 270"/>
                  <a:gd name="T51" fmla="*/ 86 h 165"/>
                  <a:gd name="T52" fmla="*/ 112 w 270"/>
                  <a:gd name="T53" fmla="*/ 68 h 165"/>
                  <a:gd name="T54" fmla="*/ 86 w 270"/>
                  <a:gd name="T55" fmla="*/ 48 h 165"/>
                  <a:gd name="T56" fmla="*/ 63 w 270"/>
                  <a:gd name="T57" fmla="*/ 25 h 165"/>
                  <a:gd name="T58" fmla="*/ 41 w 270"/>
                  <a:gd name="T59" fmla="*/ 0 h 165"/>
                  <a:gd name="T60" fmla="*/ 41 w 270"/>
                  <a:gd name="T61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0" h="165">
                    <a:moveTo>
                      <a:pt x="41" y="0"/>
                    </a:moveTo>
                    <a:lnTo>
                      <a:pt x="0" y="23"/>
                    </a:lnTo>
                    <a:lnTo>
                      <a:pt x="0" y="23"/>
                    </a:lnTo>
                    <a:lnTo>
                      <a:pt x="11" y="38"/>
                    </a:lnTo>
                    <a:lnTo>
                      <a:pt x="23" y="54"/>
                    </a:lnTo>
                    <a:lnTo>
                      <a:pt x="38" y="68"/>
                    </a:lnTo>
                    <a:lnTo>
                      <a:pt x="52" y="81"/>
                    </a:lnTo>
                    <a:lnTo>
                      <a:pt x="67" y="93"/>
                    </a:lnTo>
                    <a:lnTo>
                      <a:pt x="81" y="106"/>
                    </a:lnTo>
                    <a:lnTo>
                      <a:pt x="99" y="117"/>
                    </a:lnTo>
                    <a:lnTo>
                      <a:pt x="115" y="126"/>
                    </a:lnTo>
                    <a:lnTo>
                      <a:pt x="133" y="135"/>
                    </a:lnTo>
                    <a:lnTo>
                      <a:pt x="151" y="142"/>
                    </a:lnTo>
                    <a:lnTo>
                      <a:pt x="169" y="149"/>
                    </a:lnTo>
                    <a:lnTo>
                      <a:pt x="189" y="155"/>
                    </a:lnTo>
                    <a:lnTo>
                      <a:pt x="209" y="158"/>
                    </a:lnTo>
                    <a:lnTo>
                      <a:pt x="229" y="162"/>
                    </a:lnTo>
                    <a:lnTo>
                      <a:pt x="250" y="164"/>
                    </a:lnTo>
                    <a:lnTo>
                      <a:pt x="270" y="165"/>
                    </a:lnTo>
                    <a:lnTo>
                      <a:pt x="270" y="119"/>
                    </a:lnTo>
                    <a:lnTo>
                      <a:pt x="270" y="119"/>
                    </a:lnTo>
                    <a:lnTo>
                      <a:pt x="252" y="117"/>
                    </a:lnTo>
                    <a:lnTo>
                      <a:pt x="236" y="115"/>
                    </a:lnTo>
                    <a:lnTo>
                      <a:pt x="202" y="110"/>
                    </a:lnTo>
                    <a:lnTo>
                      <a:pt x="169" y="99"/>
                    </a:lnTo>
                    <a:lnTo>
                      <a:pt x="140" y="86"/>
                    </a:lnTo>
                    <a:lnTo>
                      <a:pt x="112" y="68"/>
                    </a:lnTo>
                    <a:lnTo>
                      <a:pt x="86" y="48"/>
                    </a:lnTo>
                    <a:lnTo>
                      <a:pt x="63" y="25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7336253" y="3002113"/>
            <a:ext cx="600719" cy="600797"/>
            <a:chOff x="3977400" y="1104393"/>
            <a:chExt cx="720000" cy="720000"/>
          </a:xfrm>
        </p:grpSpPr>
        <p:sp>
          <p:nvSpPr>
            <p:cNvPr id="60" name="椭圆 59"/>
            <p:cNvSpPr/>
            <p:nvPr/>
          </p:nvSpPr>
          <p:spPr>
            <a:xfrm>
              <a:off x="3977400" y="1104393"/>
              <a:ext cx="720000" cy="7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61" name="组合 60"/>
            <p:cNvGrpSpPr/>
            <p:nvPr/>
          </p:nvGrpSpPr>
          <p:grpSpPr>
            <a:xfrm>
              <a:off x="4088450" y="1223437"/>
              <a:ext cx="452181" cy="451432"/>
              <a:chOff x="2887663" y="5335588"/>
              <a:chExt cx="957262" cy="955676"/>
            </a:xfrm>
            <a:solidFill>
              <a:schemeClr val="bg1"/>
            </a:solidFill>
          </p:grpSpPr>
          <p:sp>
            <p:nvSpPr>
              <p:cNvPr id="62" name="Freeform 5"/>
              <p:cNvSpPr>
                <a:spLocks noEditPoints="1"/>
              </p:cNvSpPr>
              <p:nvPr/>
            </p:nvSpPr>
            <p:spPr bwMode="auto">
              <a:xfrm>
                <a:off x="2887663" y="5335588"/>
                <a:ext cx="723900" cy="722313"/>
              </a:xfrm>
              <a:custGeom>
                <a:avLst/>
                <a:gdLst>
                  <a:gd name="T0" fmla="*/ 761 w 911"/>
                  <a:gd name="T1" fmla="*/ 119 h 911"/>
                  <a:gd name="T2" fmla="*/ 705 w 911"/>
                  <a:gd name="T3" fmla="*/ 76 h 911"/>
                  <a:gd name="T4" fmla="*/ 648 w 911"/>
                  <a:gd name="T5" fmla="*/ 43 h 911"/>
                  <a:gd name="T6" fmla="*/ 585 w 911"/>
                  <a:gd name="T7" fmla="*/ 20 h 911"/>
                  <a:gd name="T8" fmla="*/ 455 w 911"/>
                  <a:gd name="T9" fmla="*/ 0 h 911"/>
                  <a:gd name="T10" fmla="*/ 326 w 911"/>
                  <a:gd name="T11" fmla="*/ 20 h 911"/>
                  <a:gd name="T12" fmla="*/ 265 w 911"/>
                  <a:gd name="T13" fmla="*/ 43 h 911"/>
                  <a:gd name="T14" fmla="*/ 205 w 911"/>
                  <a:gd name="T15" fmla="*/ 76 h 911"/>
                  <a:gd name="T16" fmla="*/ 151 w 911"/>
                  <a:gd name="T17" fmla="*/ 119 h 911"/>
                  <a:gd name="T18" fmla="*/ 117 w 911"/>
                  <a:gd name="T19" fmla="*/ 151 h 911"/>
                  <a:gd name="T20" fmla="*/ 76 w 911"/>
                  <a:gd name="T21" fmla="*/ 205 h 911"/>
                  <a:gd name="T22" fmla="*/ 43 w 911"/>
                  <a:gd name="T23" fmla="*/ 265 h 911"/>
                  <a:gd name="T24" fmla="*/ 20 w 911"/>
                  <a:gd name="T25" fmla="*/ 326 h 911"/>
                  <a:gd name="T26" fmla="*/ 0 w 911"/>
                  <a:gd name="T27" fmla="*/ 455 h 911"/>
                  <a:gd name="T28" fmla="*/ 20 w 911"/>
                  <a:gd name="T29" fmla="*/ 587 h 911"/>
                  <a:gd name="T30" fmla="*/ 43 w 911"/>
                  <a:gd name="T31" fmla="*/ 648 h 911"/>
                  <a:gd name="T32" fmla="*/ 76 w 911"/>
                  <a:gd name="T33" fmla="*/ 707 h 911"/>
                  <a:gd name="T34" fmla="*/ 117 w 911"/>
                  <a:gd name="T35" fmla="*/ 761 h 911"/>
                  <a:gd name="T36" fmla="*/ 151 w 911"/>
                  <a:gd name="T37" fmla="*/ 794 h 911"/>
                  <a:gd name="T38" fmla="*/ 205 w 911"/>
                  <a:gd name="T39" fmla="*/ 837 h 911"/>
                  <a:gd name="T40" fmla="*/ 265 w 911"/>
                  <a:gd name="T41" fmla="*/ 869 h 911"/>
                  <a:gd name="T42" fmla="*/ 326 w 911"/>
                  <a:gd name="T43" fmla="*/ 893 h 911"/>
                  <a:gd name="T44" fmla="*/ 455 w 911"/>
                  <a:gd name="T45" fmla="*/ 911 h 911"/>
                  <a:gd name="T46" fmla="*/ 585 w 911"/>
                  <a:gd name="T47" fmla="*/ 893 h 911"/>
                  <a:gd name="T48" fmla="*/ 648 w 911"/>
                  <a:gd name="T49" fmla="*/ 869 h 911"/>
                  <a:gd name="T50" fmla="*/ 705 w 911"/>
                  <a:gd name="T51" fmla="*/ 837 h 911"/>
                  <a:gd name="T52" fmla="*/ 761 w 911"/>
                  <a:gd name="T53" fmla="*/ 794 h 911"/>
                  <a:gd name="T54" fmla="*/ 794 w 911"/>
                  <a:gd name="T55" fmla="*/ 761 h 911"/>
                  <a:gd name="T56" fmla="*/ 835 w 911"/>
                  <a:gd name="T57" fmla="*/ 707 h 911"/>
                  <a:gd name="T58" fmla="*/ 869 w 911"/>
                  <a:gd name="T59" fmla="*/ 648 h 911"/>
                  <a:gd name="T60" fmla="*/ 893 w 911"/>
                  <a:gd name="T61" fmla="*/ 587 h 911"/>
                  <a:gd name="T62" fmla="*/ 911 w 911"/>
                  <a:gd name="T63" fmla="*/ 455 h 911"/>
                  <a:gd name="T64" fmla="*/ 893 w 911"/>
                  <a:gd name="T65" fmla="*/ 326 h 911"/>
                  <a:gd name="T66" fmla="*/ 869 w 911"/>
                  <a:gd name="T67" fmla="*/ 265 h 911"/>
                  <a:gd name="T68" fmla="*/ 835 w 911"/>
                  <a:gd name="T69" fmla="*/ 205 h 911"/>
                  <a:gd name="T70" fmla="*/ 794 w 911"/>
                  <a:gd name="T71" fmla="*/ 151 h 911"/>
                  <a:gd name="T72" fmla="*/ 220 w 911"/>
                  <a:gd name="T73" fmla="*/ 693 h 911"/>
                  <a:gd name="T74" fmla="*/ 176 w 911"/>
                  <a:gd name="T75" fmla="*/ 639 h 911"/>
                  <a:gd name="T76" fmla="*/ 135 w 911"/>
                  <a:gd name="T77" fmla="*/ 551 h 911"/>
                  <a:gd name="T78" fmla="*/ 122 w 911"/>
                  <a:gd name="T79" fmla="*/ 455 h 911"/>
                  <a:gd name="T80" fmla="*/ 135 w 911"/>
                  <a:gd name="T81" fmla="*/ 362 h 911"/>
                  <a:gd name="T82" fmla="*/ 176 w 911"/>
                  <a:gd name="T83" fmla="*/ 272 h 911"/>
                  <a:gd name="T84" fmla="*/ 220 w 911"/>
                  <a:gd name="T85" fmla="*/ 220 h 911"/>
                  <a:gd name="T86" fmla="*/ 301 w 911"/>
                  <a:gd name="T87" fmla="*/ 160 h 911"/>
                  <a:gd name="T88" fmla="*/ 392 w 911"/>
                  <a:gd name="T89" fmla="*/ 130 h 911"/>
                  <a:gd name="T90" fmla="*/ 488 w 911"/>
                  <a:gd name="T91" fmla="*/ 124 h 911"/>
                  <a:gd name="T92" fmla="*/ 581 w 911"/>
                  <a:gd name="T93" fmla="*/ 148 h 911"/>
                  <a:gd name="T94" fmla="*/ 666 w 911"/>
                  <a:gd name="T95" fmla="*/ 198 h 911"/>
                  <a:gd name="T96" fmla="*/ 714 w 911"/>
                  <a:gd name="T97" fmla="*/ 245 h 911"/>
                  <a:gd name="T98" fmla="*/ 765 w 911"/>
                  <a:gd name="T99" fmla="*/ 331 h 911"/>
                  <a:gd name="T100" fmla="*/ 788 w 911"/>
                  <a:gd name="T101" fmla="*/ 425 h 911"/>
                  <a:gd name="T102" fmla="*/ 783 w 911"/>
                  <a:gd name="T103" fmla="*/ 520 h 911"/>
                  <a:gd name="T104" fmla="*/ 750 w 911"/>
                  <a:gd name="T105" fmla="*/ 612 h 911"/>
                  <a:gd name="T106" fmla="*/ 691 w 911"/>
                  <a:gd name="T107" fmla="*/ 693 h 911"/>
                  <a:gd name="T108" fmla="*/ 639 w 911"/>
                  <a:gd name="T109" fmla="*/ 734 h 911"/>
                  <a:gd name="T110" fmla="*/ 551 w 911"/>
                  <a:gd name="T111" fmla="*/ 776 h 911"/>
                  <a:gd name="T112" fmla="*/ 455 w 911"/>
                  <a:gd name="T113" fmla="*/ 790 h 911"/>
                  <a:gd name="T114" fmla="*/ 360 w 911"/>
                  <a:gd name="T115" fmla="*/ 776 h 911"/>
                  <a:gd name="T116" fmla="*/ 272 w 911"/>
                  <a:gd name="T117" fmla="*/ 734 h 911"/>
                  <a:gd name="T118" fmla="*/ 220 w 911"/>
                  <a:gd name="T119" fmla="*/ 693 h 9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11" h="911">
                    <a:moveTo>
                      <a:pt x="777" y="133"/>
                    </a:moveTo>
                    <a:lnTo>
                      <a:pt x="777" y="133"/>
                    </a:lnTo>
                    <a:lnTo>
                      <a:pt x="761" y="119"/>
                    </a:lnTo>
                    <a:lnTo>
                      <a:pt x="743" y="103"/>
                    </a:lnTo>
                    <a:lnTo>
                      <a:pt x="725" y="88"/>
                    </a:lnTo>
                    <a:lnTo>
                      <a:pt x="705" y="76"/>
                    </a:lnTo>
                    <a:lnTo>
                      <a:pt x="687" y="63"/>
                    </a:lnTo>
                    <a:lnTo>
                      <a:pt x="668" y="52"/>
                    </a:lnTo>
                    <a:lnTo>
                      <a:pt x="648" y="43"/>
                    </a:lnTo>
                    <a:lnTo>
                      <a:pt x="626" y="34"/>
                    </a:lnTo>
                    <a:lnTo>
                      <a:pt x="607" y="27"/>
                    </a:lnTo>
                    <a:lnTo>
                      <a:pt x="585" y="20"/>
                    </a:lnTo>
                    <a:lnTo>
                      <a:pt x="544" y="9"/>
                    </a:lnTo>
                    <a:lnTo>
                      <a:pt x="499" y="4"/>
                    </a:lnTo>
                    <a:lnTo>
                      <a:pt x="455" y="0"/>
                    </a:lnTo>
                    <a:lnTo>
                      <a:pt x="412" y="4"/>
                    </a:lnTo>
                    <a:lnTo>
                      <a:pt x="369" y="9"/>
                    </a:lnTo>
                    <a:lnTo>
                      <a:pt x="326" y="20"/>
                    </a:lnTo>
                    <a:lnTo>
                      <a:pt x="304" y="27"/>
                    </a:lnTo>
                    <a:lnTo>
                      <a:pt x="284" y="34"/>
                    </a:lnTo>
                    <a:lnTo>
                      <a:pt x="265" y="43"/>
                    </a:lnTo>
                    <a:lnTo>
                      <a:pt x="243" y="52"/>
                    </a:lnTo>
                    <a:lnTo>
                      <a:pt x="225" y="63"/>
                    </a:lnTo>
                    <a:lnTo>
                      <a:pt x="205" y="76"/>
                    </a:lnTo>
                    <a:lnTo>
                      <a:pt x="187" y="88"/>
                    </a:lnTo>
                    <a:lnTo>
                      <a:pt x="167" y="103"/>
                    </a:lnTo>
                    <a:lnTo>
                      <a:pt x="151" y="119"/>
                    </a:lnTo>
                    <a:lnTo>
                      <a:pt x="133" y="133"/>
                    </a:lnTo>
                    <a:lnTo>
                      <a:pt x="133" y="133"/>
                    </a:lnTo>
                    <a:lnTo>
                      <a:pt x="117" y="151"/>
                    </a:lnTo>
                    <a:lnTo>
                      <a:pt x="103" y="169"/>
                    </a:lnTo>
                    <a:lnTo>
                      <a:pt x="88" y="187"/>
                    </a:lnTo>
                    <a:lnTo>
                      <a:pt x="76" y="205"/>
                    </a:lnTo>
                    <a:lnTo>
                      <a:pt x="63" y="225"/>
                    </a:lnTo>
                    <a:lnTo>
                      <a:pt x="52" y="245"/>
                    </a:lnTo>
                    <a:lnTo>
                      <a:pt x="43" y="265"/>
                    </a:lnTo>
                    <a:lnTo>
                      <a:pt x="34" y="284"/>
                    </a:lnTo>
                    <a:lnTo>
                      <a:pt x="25" y="306"/>
                    </a:lnTo>
                    <a:lnTo>
                      <a:pt x="20" y="326"/>
                    </a:lnTo>
                    <a:lnTo>
                      <a:pt x="9" y="369"/>
                    </a:lnTo>
                    <a:lnTo>
                      <a:pt x="2" y="412"/>
                    </a:lnTo>
                    <a:lnTo>
                      <a:pt x="0" y="455"/>
                    </a:lnTo>
                    <a:lnTo>
                      <a:pt x="2" y="500"/>
                    </a:lnTo>
                    <a:lnTo>
                      <a:pt x="9" y="544"/>
                    </a:lnTo>
                    <a:lnTo>
                      <a:pt x="20" y="587"/>
                    </a:lnTo>
                    <a:lnTo>
                      <a:pt x="25" y="607"/>
                    </a:lnTo>
                    <a:lnTo>
                      <a:pt x="34" y="628"/>
                    </a:lnTo>
                    <a:lnTo>
                      <a:pt x="43" y="648"/>
                    </a:lnTo>
                    <a:lnTo>
                      <a:pt x="52" y="668"/>
                    </a:lnTo>
                    <a:lnTo>
                      <a:pt x="63" y="687"/>
                    </a:lnTo>
                    <a:lnTo>
                      <a:pt x="76" y="707"/>
                    </a:lnTo>
                    <a:lnTo>
                      <a:pt x="88" y="725"/>
                    </a:lnTo>
                    <a:lnTo>
                      <a:pt x="103" y="743"/>
                    </a:lnTo>
                    <a:lnTo>
                      <a:pt x="117" y="761"/>
                    </a:lnTo>
                    <a:lnTo>
                      <a:pt x="133" y="777"/>
                    </a:lnTo>
                    <a:lnTo>
                      <a:pt x="133" y="777"/>
                    </a:lnTo>
                    <a:lnTo>
                      <a:pt x="151" y="794"/>
                    </a:lnTo>
                    <a:lnTo>
                      <a:pt x="167" y="810"/>
                    </a:lnTo>
                    <a:lnTo>
                      <a:pt x="187" y="824"/>
                    </a:lnTo>
                    <a:lnTo>
                      <a:pt x="205" y="837"/>
                    </a:lnTo>
                    <a:lnTo>
                      <a:pt x="225" y="848"/>
                    </a:lnTo>
                    <a:lnTo>
                      <a:pt x="243" y="858"/>
                    </a:lnTo>
                    <a:lnTo>
                      <a:pt x="265" y="869"/>
                    </a:lnTo>
                    <a:lnTo>
                      <a:pt x="284" y="878"/>
                    </a:lnTo>
                    <a:lnTo>
                      <a:pt x="304" y="885"/>
                    </a:lnTo>
                    <a:lnTo>
                      <a:pt x="326" y="893"/>
                    </a:lnTo>
                    <a:lnTo>
                      <a:pt x="369" y="903"/>
                    </a:lnTo>
                    <a:lnTo>
                      <a:pt x="412" y="909"/>
                    </a:lnTo>
                    <a:lnTo>
                      <a:pt x="455" y="911"/>
                    </a:lnTo>
                    <a:lnTo>
                      <a:pt x="499" y="909"/>
                    </a:lnTo>
                    <a:lnTo>
                      <a:pt x="544" y="903"/>
                    </a:lnTo>
                    <a:lnTo>
                      <a:pt x="585" y="893"/>
                    </a:lnTo>
                    <a:lnTo>
                      <a:pt x="607" y="885"/>
                    </a:lnTo>
                    <a:lnTo>
                      <a:pt x="626" y="878"/>
                    </a:lnTo>
                    <a:lnTo>
                      <a:pt x="648" y="869"/>
                    </a:lnTo>
                    <a:lnTo>
                      <a:pt x="668" y="858"/>
                    </a:lnTo>
                    <a:lnTo>
                      <a:pt x="687" y="848"/>
                    </a:lnTo>
                    <a:lnTo>
                      <a:pt x="705" y="837"/>
                    </a:lnTo>
                    <a:lnTo>
                      <a:pt x="725" y="824"/>
                    </a:lnTo>
                    <a:lnTo>
                      <a:pt x="743" y="810"/>
                    </a:lnTo>
                    <a:lnTo>
                      <a:pt x="761" y="794"/>
                    </a:lnTo>
                    <a:lnTo>
                      <a:pt x="777" y="777"/>
                    </a:lnTo>
                    <a:lnTo>
                      <a:pt x="777" y="777"/>
                    </a:lnTo>
                    <a:lnTo>
                      <a:pt x="794" y="761"/>
                    </a:lnTo>
                    <a:lnTo>
                      <a:pt x="808" y="743"/>
                    </a:lnTo>
                    <a:lnTo>
                      <a:pt x="822" y="725"/>
                    </a:lnTo>
                    <a:lnTo>
                      <a:pt x="835" y="707"/>
                    </a:lnTo>
                    <a:lnTo>
                      <a:pt x="848" y="687"/>
                    </a:lnTo>
                    <a:lnTo>
                      <a:pt x="858" y="668"/>
                    </a:lnTo>
                    <a:lnTo>
                      <a:pt x="869" y="648"/>
                    </a:lnTo>
                    <a:lnTo>
                      <a:pt x="878" y="628"/>
                    </a:lnTo>
                    <a:lnTo>
                      <a:pt x="885" y="607"/>
                    </a:lnTo>
                    <a:lnTo>
                      <a:pt x="893" y="587"/>
                    </a:lnTo>
                    <a:lnTo>
                      <a:pt x="902" y="544"/>
                    </a:lnTo>
                    <a:lnTo>
                      <a:pt x="909" y="500"/>
                    </a:lnTo>
                    <a:lnTo>
                      <a:pt x="911" y="455"/>
                    </a:lnTo>
                    <a:lnTo>
                      <a:pt x="909" y="412"/>
                    </a:lnTo>
                    <a:lnTo>
                      <a:pt x="902" y="369"/>
                    </a:lnTo>
                    <a:lnTo>
                      <a:pt x="893" y="326"/>
                    </a:lnTo>
                    <a:lnTo>
                      <a:pt x="885" y="306"/>
                    </a:lnTo>
                    <a:lnTo>
                      <a:pt x="878" y="284"/>
                    </a:lnTo>
                    <a:lnTo>
                      <a:pt x="869" y="265"/>
                    </a:lnTo>
                    <a:lnTo>
                      <a:pt x="858" y="245"/>
                    </a:lnTo>
                    <a:lnTo>
                      <a:pt x="848" y="225"/>
                    </a:lnTo>
                    <a:lnTo>
                      <a:pt x="835" y="205"/>
                    </a:lnTo>
                    <a:lnTo>
                      <a:pt x="822" y="187"/>
                    </a:lnTo>
                    <a:lnTo>
                      <a:pt x="808" y="169"/>
                    </a:lnTo>
                    <a:lnTo>
                      <a:pt x="794" y="151"/>
                    </a:lnTo>
                    <a:lnTo>
                      <a:pt x="777" y="133"/>
                    </a:lnTo>
                    <a:lnTo>
                      <a:pt x="777" y="133"/>
                    </a:lnTo>
                    <a:close/>
                    <a:moveTo>
                      <a:pt x="220" y="693"/>
                    </a:moveTo>
                    <a:lnTo>
                      <a:pt x="220" y="693"/>
                    </a:lnTo>
                    <a:lnTo>
                      <a:pt x="196" y="666"/>
                    </a:lnTo>
                    <a:lnTo>
                      <a:pt x="176" y="639"/>
                    </a:lnTo>
                    <a:lnTo>
                      <a:pt x="160" y="612"/>
                    </a:lnTo>
                    <a:lnTo>
                      <a:pt x="146" y="581"/>
                    </a:lnTo>
                    <a:lnTo>
                      <a:pt x="135" y="551"/>
                    </a:lnTo>
                    <a:lnTo>
                      <a:pt x="128" y="520"/>
                    </a:lnTo>
                    <a:lnTo>
                      <a:pt x="124" y="488"/>
                    </a:lnTo>
                    <a:lnTo>
                      <a:pt x="122" y="455"/>
                    </a:lnTo>
                    <a:lnTo>
                      <a:pt x="124" y="425"/>
                    </a:lnTo>
                    <a:lnTo>
                      <a:pt x="128" y="392"/>
                    </a:lnTo>
                    <a:lnTo>
                      <a:pt x="135" y="362"/>
                    </a:lnTo>
                    <a:lnTo>
                      <a:pt x="146" y="331"/>
                    </a:lnTo>
                    <a:lnTo>
                      <a:pt x="160" y="301"/>
                    </a:lnTo>
                    <a:lnTo>
                      <a:pt x="176" y="272"/>
                    </a:lnTo>
                    <a:lnTo>
                      <a:pt x="196" y="245"/>
                    </a:lnTo>
                    <a:lnTo>
                      <a:pt x="220" y="220"/>
                    </a:lnTo>
                    <a:lnTo>
                      <a:pt x="220" y="220"/>
                    </a:lnTo>
                    <a:lnTo>
                      <a:pt x="245" y="198"/>
                    </a:lnTo>
                    <a:lnTo>
                      <a:pt x="272" y="178"/>
                    </a:lnTo>
                    <a:lnTo>
                      <a:pt x="301" y="160"/>
                    </a:lnTo>
                    <a:lnTo>
                      <a:pt x="329" y="148"/>
                    </a:lnTo>
                    <a:lnTo>
                      <a:pt x="360" y="137"/>
                    </a:lnTo>
                    <a:lnTo>
                      <a:pt x="392" y="130"/>
                    </a:lnTo>
                    <a:lnTo>
                      <a:pt x="423" y="124"/>
                    </a:lnTo>
                    <a:lnTo>
                      <a:pt x="455" y="122"/>
                    </a:lnTo>
                    <a:lnTo>
                      <a:pt x="488" y="124"/>
                    </a:lnTo>
                    <a:lnTo>
                      <a:pt x="520" y="130"/>
                    </a:lnTo>
                    <a:lnTo>
                      <a:pt x="551" y="137"/>
                    </a:lnTo>
                    <a:lnTo>
                      <a:pt x="581" y="148"/>
                    </a:lnTo>
                    <a:lnTo>
                      <a:pt x="610" y="160"/>
                    </a:lnTo>
                    <a:lnTo>
                      <a:pt x="639" y="178"/>
                    </a:lnTo>
                    <a:lnTo>
                      <a:pt x="666" y="198"/>
                    </a:lnTo>
                    <a:lnTo>
                      <a:pt x="691" y="220"/>
                    </a:lnTo>
                    <a:lnTo>
                      <a:pt x="691" y="220"/>
                    </a:lnTo>
                    <a:lnTo>
                      <a:pt x="714" y="245"/>
                    </a:lnTo>
                    <a:lnTo>
                      <a:pt x="734" y="272"/>
                    </a:lnTo>
                    <a:lnTo>
                      <a:pt x="750" y="301"/>
                    </a:lnTo>
                    <a:lnTo>
                      <a:pt x="765" y="331"/>
                    </a:lnTo>
                    <a:lnTo>
                      <a:pt x="776" y="362"/>
                    </a:lnTo>
                    <a:lnTo>
                      <a:pt x="783" y="392"/>
                    </a:lnTo>
                    <a:lnTo>
                      <a:pt x="788" y="425"/>
                    </a:lnTo>
                    <a:lnTo>
                      <a:pt x="788" y="455"/>
                    </a:lnTo>
                    <a:lnTo>
                      <a:pt x="788" y="488"/>
                    </a:lnTo>
                    <a:lnTo>
                      <a:pt x="783" y="520"/>
                    </a:lnTo>
                    <a:lnTo>
                      <a:pt x="776" y="551"/>
                    </a:lnTo>
                    <a:lnTo>
                      <a:pt x="765" y="581"/>
                    </a:lnTo>
                    <a:lnTo>
                      <a:pt x="750" y="612"/>
                    </a:lnTo>
                    <a:lnTo>
                      <a:pt x="734" y="639"/>
                    </a:lnTo>
                    <a:lnTo>
                      <a:pt x="714" y="666"/>
                    </a:lnTo>
                    <a:lnTo>
                      <a:pt x="691" y="693"/>
                    </a:lnTo>
                    <a:lnTo>
                      <a:pt x="691" y="693"/>
                    </a:lnTo>
                    <a:lnTo>
                      <a:pt x="666" y="714"/>
                    </a:lnTo>
                    <a:lnTo>
                      <a:pt x="639" y="734"/>
                    </a:lnTo>
                    <a:lnTo>
                      <a:pt x="610" y="752"/>
                    </a:lnTo>
                    <a:lnTo>
                      <a:pt x="581" y="765"/>
                    </a:lnTo>
                    <a:lnTo>
                      <a:pt x="551" y="776"/>
                    </a:lnTo>
                    <a:lnTo>
                      <a:pt x="520" y="783"/>
                    </a:lnTo>
                    <a:lnTo>
                      <a:pt x="488" y="788"/>
                    </a:lnTo>
                    <a:lnTo>
                      <a:pt x="455" y="790"/>
                    </a:lnTo>
                    <a:lnTo>
                      <a:pt x="423" y="788"/>
                    </a:lnTo>
                    <a:lnTo>
                      <a:pt x="392" y="783"/>
                    </a:lnTo>
                    <a:lnTo>
                      <a:pt x="360" y="776"/>
                    </a:lnTo>
                    <a:lnTo>
                      <a:pt x="329" y="765"/>
                    </a:lnTo>
                    <a:lnTo>
                      <a:pt x="301" y="752"/>
                    </a:lnTo>
                    <a:lnTo>
                      <a:pt x="272" y="734"/>
                    </a:lnTo>
                    <a:lnTo>
                      <a:pt x="245" y="714"/>
                    </a:lnTo>
                    <a:lnTo>
                      <a:pt x="220" y="693"/>
                    </a:lnTo>
                    <a:lnTo>
                      <a:pt x="220" y="6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3" name="Freeform 6"/>
              <p:cNvSpPr/>
              <p:nvPr/>
            </p:nvSpPr>
            <p:spPr bwMode="auto">
              <a:xfrm>
                <a:off x="3479800" y="5927726"/>
                <a:ext cx="365125" cy="363538"/>
              </a:xfrm>
              <a:custGeom>
                <a:avLst/>
                <a:gdLst>
                  <a:gd name="T0" fmla="*/ 427 w 459"/>
                  <a:gd name="T1" fmla="*/ 277 h 459"/>
                  <a:gd name="T2" fmla="*/ 151 w 459"/>
                  <a:gd name="T3" fmla="*/ 0 h 459"/>
                  <a:gd name="T4" fmla="*/ 151 w 459"/>
                  <a:gd name="T5" fmla="*/ 0 h 459"/>
                  <a:gd name="T6" fmla="*/ 135 w 459"/>
                  <a:gd name="T7" fmla="*/ 22 h 459"/>
                  <a:gd name="T8" fmla="*/ 119 w 459"/>
                  <a:gd name="T9" fmla="*/ 43 h 459"/>
                  <a:gd name="T10" fmla="*/ 101 w 459"/>
                  <a:gd name="T11" fmla="*/ 63 h 459"/>
                  <a:gd name="T12" fmla="*/ 83 w 459"/>
                  <a:gd name="T13" fmla="*/ 83 h 459"/>
                  <a:gd name="T14" fmla="*/ 83 w 459"/>
                  <a:gd name="T15" fmla="*/ 83 h 459"/>
                  <a:gd name="T16" fmla="*/ 63 w 459"/>
                  <a:gd name="T17" fmla="*/ 103 h 459"/>
                  <a:gd name="T18" fmla="*/ 43 w 459"/>
                  <a:gd name="T19" fmla="*/ 119 h 459"/>
                  <a:gd name="T20" fmla="*/ 22 w 459"/>
                  <a:gd name="T21" fmla="*/ 135 h 459"/>
                  <a:gd name="T22" fmla="*/ 0 w 459"/>
                  <a:gd name="T23" fmla="*/ 151 h 459"/>
                  <a:gd name="T24" fmla="*/ 277 w 459"/>
                  <a:gd name="T25" fmla="*/ 428 h 459"/>
                  <a:gd name="T26" fmla="*/ 277 w 459"/>
                  <a:gd name="T27" fmla="*/ 428 h 459"/>
                  <a:gd name="T28" fmla="*/ 284 w 459"/>
                  <a:gd name="T29" fmla="*/ 436 h 459"/>
                  <a:gd name="T30" fmla="*/ 293 w 459"/>
                  <a:gd name="T31" fmla="*/ 441 h 459"/>
                  <a:gd name="T32" fmla="*/ 311 w 459"/>
                  <a:gd name="T33" fmla="*/ 452 h 459"/>
                  <a:gd name="T34" fmla="*/ 331 w 459"/>
                  <a:gd name="T35" fmla="*/ 457 h 459"/>
                  <a:gd name="T36" fmla="*/ 353 w 459"/>
                  <a:gd name="T37" fmla="*/ 459 h 459"/>
                  <a:gd name="T38" fmla="*/ 373 w 459"/>
                  <a:gd name="T39" fmla="*/ 457 h 459"/>
                  <a:gd name="T40" fmla="*/ 392 w 459"/>
                  <a:gd name="T41" fmla="*/ 452 h 459"/>
                  <a:gd name="T42" fmla="*/ 410 w 459"/>
                  <a:gd name="T43" fmla="*/ 441 h 459"/>
                  <a:gd name="T44" fmla="*/ 419 w 459"/>
                  <a:gd name="T45" fmla="*/ 436 h 459"/>
                  <a:gd name="T46" fmla="*/ 427 w 459"/>
                  <a:gd name="T47" fmla="*/ 428 h 459"/>
                  <a:gd name="T48" fmla="*/ 427 w 459"/>
                  <a:gd name="T49" fmla="*/ 428 h 459"/>
                  <a:gd name="T50" fmla="*/ 434 w 459"/>
                  <a:gd name="T51" fmla="*/ 419 h 459"/>
                  <a:gd name="T52" fmla="*/ 441 w 459"/>
                  <a:gd name="T53" fmla="*/ 410 h 459"/>
                  <a:gd name="T54" fmla="*/ 450 w 459"/>
                  <a:gd name="T55" fmla="*/ 392 h 459"/>
                  <a:gd name="T56" fmla="*/ 457 w 459"/>
                  <a:gd name="T57" fmla="*/ 373 h 459"/>
                  <a:gd name="T58" fmla="*/ 459 w 459"/>
                  <a:gd name="T59" fmla="*/ 353 h 459"/>
                  <a:gd name="T60" fmla="*/ 457 w 459"/>
                  <a:gd name="T61" fmla="*/ 333 h 459"/>
                  <a:gd name="T62" fmla="*/ 450 w 459"/>
                  <a:gd name="T63" fmla="*/ 313 h 459"/>
                  <a:gd name="T64" fmla="*/ 441 w 459"/>
                  <a:gd name="T65" fmla="*/ 293 h 459"/>
                  <a:gd name="T66" fmla="*/ 434 w 459"/>
                  <a:gd name="T67" fmla="*/ 284 h 459"/>
                  <a:gd name="T68" fmla="*/ 427 w 459"/>
                  <a:gd name="T69" fmla="*/ 277 h 459"/>
                  <a:gd name="T70" fmla="*/ 427 w 459"/>
                  <a:gd name="T71" fmla="*/ 277 h 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59" h="459">
                    <a:moveTo>
                      <a:pt x="427" y="277"/>
                    </a:moveTo>
                    <a:lnTo>
                      <a:pt x="151" y="0"/>
                    </a:lnTo>
                    <a:lnTo>
                      <a:pt x="151" y="0"/>
                    </a:lnTo>
                    <a:lnTo>
                      <a:pt x="135" y="22"/>
                    </a:lnTo>
                    <a:lnTo>
                      <a:pt x="119" y="43"/>
                    </a:lnTo>
                    <a:lnTo>
                      <a:pt x="101" y="63"/>
                    </a:lnTo>
                    <a:lnTo>
                      <a:pt x="83" y="83"/>
                    </a:lnTo>
                    <a:lnTo>
                      <a:pt x="83" y="83"/>
                    </a:lnTo>
                    <a:lnTo>
                      <a:pt x="63" y="103"/>
                    </a:lnTo>
                    <a:lnTo>
                      <a:pt x="43" y="119"/>
                    </a:lnTo>
                    <a:lnTo>
                      <a:pt x="22" y="135"/>
                    </a:lnTo>
                    <a:lnTo>
                      <a:pt x="0" y="151"/>
                    </a:lnTo>
                    <a:lnTo>
                      <a:pt x="277" y="428"/>
                    </a:lnTo>
                    <a:lnTo>
                      <a:pt x="277" y="428"/>
                    </a:lnTo>
                    <a:lnTo>
                      <a:pt x="284" y="436"/>
                    </a:lnTo>
                    <a:lnTo>
                      <a:pt x="293" y="441"/>
                    </a:lnTo>
                    <a:lnTo>
                      <a:pt x="311" y="452"/>
                    </a:lnTo>
                    <a:lnTo>
                      <a:pt x="331" y="457"/>
                    </a:lnTo>
                    <a:lnTo>
                      <a:pt x="353" y="459"/>
                    </a:lnTo>
                    <a:lnTo>
                      <a:pt x="373" y="457"/>
                    </a:lnTo>
                    <a:lnTo>
                      <a:pt x="392" y="452"/>
                    </a:lnTo>
                    <a:lnTo>
                      <a:pt x="410" y="441"/>
                    </a:lnTo>
                    <a:lnTo>
                      <a:pt x="419" y="436"/>
                    </a:lnTo>
                    <a:lnTo>
                      <a:pt x="427" y="428"/>
                    </a:lnTo>
                    <a:lnTo>
                      <a:pt x="427" y="428"/>
                    </a:lnTo>
                    <a:lnTo>
                      <a:pt x="434" y="419"/>
                    </a:lnTo>
                    <a:lnTo>
                      <a:pt x="441" y="410"/>
                    </a:lnTo>
                    <a:lnTo>
                      <a:pt x="450" y="392"/>
                    </a:lnTo>
                    <a:lnTo>
                      <a:pt x="457" y="373"/>
                    </a:lnTo>
                    <a:lnTo>
                      <a:pt x="459" y="353"/>
                    </a:lnTo>
                    <a:lnTo>
                      <a:pt x="457" y="333"/>
                    </a:lnTo>
                    <a:lnTo>
                      <a:pt x="450" y="313"/>
                    </a:lnTo>
                    <a:lnTo>
                      <a:pt x="441" y="293"/>
                    </a:lnTo>
                    <a:lnTo>
                      <a:pt x="434" y="284"/>
                    </a:lnTo>
                    <a:lnTo>
                      <a:pt x="427" y="277"/>
                    </a:lnTo>
                    <a:lnTo>
                      <a:pt x="427" y="2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64" name="Freeform 7"/>
              <p:cNvSpPr/>
              <p:nvPr/>
            </p:nvSpPr>
            <p:spPr bwMode="auto">
              <a:xfrm>
                <a:off x="3040063" y="5486401"/>
                <a:ext cx="193675" cy="193675"/>
              </a:xfrm>
              <a:custGeom>
                <a:avLst/>
                <a:gdLst>
                  <a:gd name="T0" fmla="*/ 0 w 245"/>
                  <a:gd name="T1" fmla="*/ 243 h 243"/>
                  <a:gd name="T2" fmla="*/ 61 w 245"/>
                  <a:gd name="T3" fmla="*/ 243 h 243"/>
                  <a:gd name="T4" fmla="*/ 61 w 245"/>
                  <a:gd name="T5" fmla="*/ 243 h 243"/>
                  <a:gd name="T6" fmla="*/ 63 w 245"/>
                  <a:gd name="T7" fmla="*/ 227 h 243"/>
                  <a:gd name="T8" fmla="*/ 68 w 245"/>
                  <a:gd name="T9" fmla="*/ 209 h 243"/>
                  <a:gd name="T10" fmla="*/ 72 w 245"/>
                  <a:gd name="T11" fmla="*/ 192 h 243"/>
                  <a:gd name="T12" fmla="*/ 79 w 245"/>
                  <a:gd name="T13" fmla="*/ 178 h 243"/>
                  <a:gd name="T14" fmla="*/ 88 w 245"/>
                  <a:gd name="T15" fmla="*/ 162 h 243"/>
                  <a:gd name="T16" fmla="*/ 97 w 245"/>
                  <a:gd name="T17" fmla="*/ 147 h 243"/>
                  <a:gd name="T18" fmla="*/ 108 w 245"/>
                  <a:gd name="T19" fmla="*/ 133 h 243"/>
                  <a:gd name="T20" fmla="*/ 120 w 245"/>
                  <a:gd name="T21" fmla="*/ 120 h 243"/>
                  <a:gd name="T22" fmla="*/ 120 w 245"/>
                  <a:gd name="T23" fmla="*/ 120 h 243"/>
                  <a:gd name="T24" fmla="*/ 133 w 245"/>
                  <a:gd name="T25" fmla="*/ 108 h 243"/>
                  <a:gd name="T26" fmla="*/ 147 w 245"/>
                  <a:gd name="T27" fmla="*/ 97 h 243"/>
                  <a:gd name="T28" fmla="*/ 162 w 245"/>
                  <a:gd name="T29" fmla="*/ 88 h 243"/>
                  <a:gd name="T30" fmla="*/ 178 w 245"/>
                  <a:gd name="T31" fmla="*/ 79 h 243"/>
                  <a:gd name="T32" fmla="*/ 194 w 245"/>
                  <a:gd name="T33" fmla="*/ 74 h 243"/>
                  <a:gd name="T34" fmla="*/ 210 w 245"/>
                  <a:gd name="T35" fmla="*/ 68 h 243"/>
                  <a:gd name="T36" fmla="*/ 227 w 245"/>
                  <a:gd name="T37" fmla="*/ 63 h 243"/>
                  <a:gd name="T38" fmla="*/ 245 w 245"/>
                  <a:gd name="T39" fmla="*/ 61 h 243"/>
                  <a:gd name="T40" fmla="*/ 245 w 245"/>
                  <a:gd name="T41" fmla="*/ 0 h 243"/>
                  <a:gd name="T42" fmla="*/ 245 w 245"/>
                  <a:gd name="T43" fmla="*/ 0 h 243"/>
                  <a:gd name="T44" fmla="*/ 221 w 245"/>
                  <a:gd name="T45" fmla="*/ 3 h 243"/>
                  <a:gd name="T46" fmla="*/ 198 w 245"/>
                  <a:gd name="T47" fmla="*/ 7 h 243"/>
                  <a:gd name="T48" fmla="*/ 176 w 245"/>
                  <a:gd name="T49" fmla="*/ 14 h 243"/>
                  <a:gd name="T50" fmla="*/ 155 w 245"/>
                  <a:gd name="T51" fmla="*/ 23 h 243"/>
                  <a:gd name="T52" fmla="*/ 133 w 245"/>
                  <a:gd name="T53" fmla="*/ 34 h 243"/>
                  <a:gd name="T54" fmla="*/ 113 w 245"/>
                  <a:gd name="T55" fmla="*/ 47 h 243"/>
                  <a:gd name="T56" fmla="*/ 95 w 245"/>
                  <a:gd name="T57" fmla="*/ 61 h 243"/>
                  <a:gd name="T58" fmla="*/ 77 w 245"/>
                  <a:gd name="T59" fmla="*/ 77 h 243"/>
                  <a:gd name="T60" fmla="*/ 77 w 245"/>
                  <a:gd name="T61" fmla="*/ 77 h 243"/>
                  <a:gd name="T62" fmla="*/ 61 w 245"/>
                  <a:gd name="T63" fmla="*/ 95 h 243"/>
                  <a:gd name="T64" fmla="*/ 47 w 245"/>
                  <a:gd name="T65" fmla="*/ 113 h 243"/>
                  <a:gd name="T66" fmla="*/ 34 w 245"/>
                  <a:gd name="T67" fmla="*/ 133 h 243"/>
                  <a:gd name="T68" fmla="*/ 23 w 245"/>
                  <a:gd name="T69" fmla="*/ 155 h 243"/>
                  <a:gd name="T70" fmla="*/ 14 w 245"/>
                  <a:gd name="T71" fmla="*/ 176 h 243"/>
                  <a:gd name="T72" fmla="*/ 7 w 245"/>
                  <a:gd name="T73" fmla="*/ 198 h 243"/>
                  <a:gd name="T74" fmla="*/ 3 w 245"/>
                  <a:gd name="T75" fmla="*/ 219 h 243"/>
                  <a:gd name="T76" fmla="*/ 0 w 245"/>
                  <a:gd name="T77" fmla="*/ 243 h 243"/>
                  <a:gd name="T78" fmla="*/ 0 w 245"/>
                  <a:gd name="T79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45" h="243">
                    <a:moveTo>
                      <a:pt x="0" y="243"/>
                    </a:moveTo>
                    <a:lnTo>
                      <a:pt x="61" y="243"/>
                    </a:lnTo>
                    <a:lnTo>
                      <a:pt x="61" y="243"/>
                    </a:lnTo>
                    <a:lnTo>
                      <a:pt x="63" y="227"/>
                    </a:lnTo>
                    <a:lnTo>
                      <a:pt x="68" y="209"/>
                    </a:lnTo>
                    <a:lnTo>
                      <a:pt x="72" y="192"/>
                    </a:lnTo>
                    <a:lnTo>
                      <a:pt x="79" y="178"/>
                    </a:lnTo>
                    <a:lnTo>
                      <a:pt x="88" y="162"/>
                    </a:lnTo>
                    <a:lnTo>
                      <a:pt x="97" y="147"/>
                    </a:lnTo>
                    <a:lnTo>
                      <a:pt x="108" y="133"/>
                    </a:lnTo>
                    <a:lnTo>
                      <a:pt x="120" y="120"/>
                    </a:lnTo>
                    <a:lnTo>
                      <a:pt x="120" y="120"/>
                    </a:lnTo>
                    <a:lnTo>
                      <a:pt x="133" y="108"/>
                    </a:lnTo>
                    <a:lnTo>
                      <a:pt x="147" y="97"/>
                    </a:lnTo>
                    <a:lnTo>
                      <a:pt x="162" y="88"/>
                    </a:lnTo>
                    <a:lnTo>
                      <a:pt x="178" y="79"/>
                    </a:lnTo>
                    <a:lnTo>
                      <a:pt x="194" y="74"/>
                    </a:lnTo>
                    <a:lnTo>
                      <a:pt x="210" y="68"/>
                    </a:lnTo>
                    <a:lnTo>
                      <a:pt x="227" y="63"/>
                    </a:lnTo>
                    <a:lnTo>
                      <a:pt x="245" y="61"/>
                    </a:lnTo>
                    <a:lnTo>
                      <a:pt x="245" y="0"/>
                    </a:lnTo>
                    <a:lnTo>
                      <a:pt x="245" y="0"/>
                    </a:lnTo>
                    <a:lnTo>
                      <a:pt x="221" y="3"/>
                    </a:lnTo>
                    <a:lnTo>
                      <a:pt x="198" y="7"/>
                    </a:lnTo>
                    <a:lnTo>
                      <a:pt x="176" y="14"/>
                    </a:lnTo>
                    <a:lnTo>
                      <a:pt x="155" y="23"/>
                    </a:lnTo>
                    <a:lnTo>
                      <a:pt x="133" y="34"/>
                    </a:lnTo>
                    <a:lnTo>
                      <a:pt x="113" y="47"/>
                    </a:lnTo>
                    <a:lnTo>
                      <a:pt x="95" y="61"/>
                    </a:lnTo>
                    <a:lnTo>
                      <a:pt x="77" y="77"/>
                    </a:lnTo>
                    <a:lnTo>
                      <a:pt x="77" y="77"/>
                    </a:lnTo>
                    <a:lnTo>
                      <a:pt x="61" y="95"/>
                    </a:lnTo>
                    <a:lnTo>
                      <a:pt x="47" y="113"/>
                    </a:lnTo>
                    <a:lnTo>
                      <a:pt x="34" y="133"/>
                    </a:lnTo>
                    <a:lnTo>
                      <a:pt x="23" y="155"/>
                    </a:lnTo>
                    <a:lnTo>
                      <a:pt x="14" y="176"/>
                    </a:lnTo>
                    <a:lnTo>
                      <a:pt x="7" y="198"/>
                    </a:lnTo>
                    <a:lnTo>
                      <a:pt x="3" y="219"/>
                    </a:lnTo>
                    <a:lnTo>
                      <a:pt x="0" y="243"/>
                    </a:lnTo>
                    <a:lnTo>
                      <a:pt x="0" y="2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65" name="组合 64"/>
          <p:cNvGrpSpPr/>
          <p:nvPr/>
        </p:nvGrpSpPr>
        <p:grpSpPr>
          <a:xfrm>
            <a:off x="3949619" y="4021269"/>
            <a:ext cx="600719" cy="600797"/>
            <a:chOff x="2386238" y="1104393"/>
            <a:chExt cx="720000" cy="720000"/>
          </a:xfrm>
        </p:grpSpPr>
        <p:sp>
          <p:nvSpPr>
            <p:cNvPr id="66" name="椭圆 65"/>
            <p:cNvSpPr/>
            <p:nvPr/>
          </p:nvSpPr>
          <p:spPr>
            <a:xfrm>
              <a:off x="2386238" y="1104393"/>
              <a:ext cx="720000" cy="72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67" name="Freeform 13"/>
            <p:cNvSpPr>
              <a:spLocks noEditPoints="1"/>
            </p:cNvSpPr>
            <p:nvPr/>
          </p:nvSpPr>
          <p:spPr bwMode="auto">
            <a:xfrm>
              <a:off x="2591501" y="1238296"/>
              <a:ext cx="309475" cy="452194"/>
            </a:xfrm>
            <a:custGeom>
              <a:avLst/>
              <a:gdLst>
                <a:gd name="T0" fmla="*/ 330 w 825"/>
                <a:gd name="T1" fmla="*/ 9 h 1204"/>
                <a:gd name="T2" fmla="*/ 182 w 825"/>
                <a:gd name="T3" fmla="*/ 72 h 1204"/>
                <a:gd name="T4" fmla="*/ 72 w 825"/>
                <a:gd name="T5" fmla="*/ 184 h 1204"/>
                <a:gd name="T6" fmla="*/ 9 w 825"/>
                <a:gd name="T7" fmla="*/ 329 h 1204"/>
                <a:gd name="T8" fmla="*/ 2 w 825"/>
                <a:gd name="T9" fmla="*/ 436 h 1204"/>
                <a:gd name="T10" fmla="*/ 17 w 825"/>
                <a:gd name="T11" fmla="*/ 533 h 1204"/>
                <a:gd name="T12" fmla="*/ 40 w 825"/>
                <a:gd name="T13" fmla="*/ 608 h 1204"/>
                <a:gd name="T14" fmla="*/ 107 w 825"/>
                <a:gd name="T15" fmla="*/ 819 h 1204"/>
                <a:gd name="T16" fmla="*/ 114 w 825"/>
                <a:gd name="T17" fmla="*/ 911 h 1204"/>
                <a:gd name="T18" fmla="*/ 128 w 825"/>
                <a:gd name="T19" fmla="*/ 1035 h 1204"/>
                <a:gd name="T20" fmla="*/ 157 w 825"/>
                <a:gd name="T21" fmla="*/ 1071 h 1204"/>
                <a:gd name="T22" fmla="*/ 184 w 825"/>
                <a:gd name="T23" fmla="*/ 1100 h 1204"/>
                <a:gd name="T24" fmla="*/ 216 w 825"/>
                <a:gd name="T25" fmla="*/ 1152 h 1204"/>
                <a:gd name="T26" fmla="*/ 278 w 825"/>
                <a:gd name="T27" fmla="*/ 1191 h 1204"/>
                <a:gd name="T28" fmla="*/ 359 w 825"/>
                <a:gd name="T29" fmla="*/ 1204 h 1204"/>
                <a:gd name="T30" fmla="*/ 512 w 825"/>
                <a:gd name="T31" fmla="*/ 1200 h 1204"/>
                <a:gd name="T32" fmla="*/ 582 w 825"/>
                <a:gd name="T33" fmla="*/ 1175 h 1204"/>
                <a:gd name="T34" fmla="*/ 625 w 825"/>
                <a:gd name="T35" fmla="*/ 1134 h 1204"/>
                <a:gd name="T36" fmla="*/ 648 w 825"/>
                <a:gd name="T37" fmla="*/ 1082 h 1204"/>
                <a:gd name="T38" fmla="*/ 686 w 825"/>
                <a:gd name="T39" fmla="*/ 1055 h 1204"/>
                <a:gd name="T40" fmla="*/ 710 w 825"/>
                <a:gd name="T41" fmla="*/ 986 h 1204"/>
                <a:gd name="T42" fmla="*/ 713 w 825"/>
                <a:gd name="T43" fmla="*/ 878 h 1204"/>
                <a:gd name="T44" fmla="*/ 735 w 825"/>
                <a:gd name="T45" fmla="*/ 756 h 1204"/>
                <a:gd name="T46" fmla="*/ 796 w 825"/>
                <a:gd name="T47" fmla="*/ 583 h 1204"/>
                <a:gd name="T48" fmla="*/ 819 w 825"/>
                <a:gd name="T49" fmla="*/ 484 h 1204"/>
                <a:gd name="T50" fmla="*/ 825 w 825"/>
                <a:gd name="T51" fmla="*/ 414 h 1204"/>
                <a:gd name="T52" fmla="*/ 792 w 825"/>
                <a:gd name="T53" fmla="*/ 252 h 1204"/>
                <a:gd name="T54" fmla="*/ 704 w 825"/>
                <a:gd name="T55" fmla="*/ 122 h 1204"/>
                <a:gd name="T56" fmla="*/ 573 w 825"/>
                <a:gd name="T57" fmla="*/ 34 h 1204"/>
                <a:gd name="T58" fmla="*/ 413 w 825"/>
                <a:gd name="T59" fmla="*/ 0 h 1204"/>
                <a:gd name="T60" fmla="*/ 558 w 825"/>
                <a:gd name="T61" fmla="*/ 1047 h 1204"/>
                <a:gd name="T62" fmla="*/ 540 w 825"/>
                <a:gd name="T63" fmla="*/ 1085 h 1204"/>
                <a:gd name="T64" fmla="*/ 512 w 825"/>
                <a:gd name="T65" fmla="*/ 1101 h 1204"/>
                <a:gd name="T66" fmla="*/ 359 w 825"/>
                <a:gd name="T67" fmla="*/ 1109 h 1204"/>
                <a:gd name="T68" fmla="*/ 310 w 825"/>
                <a:gd name="T69" fmla="*/ 1100 h 1204"/>
                <a:gd name="T70" fmla="*/ 276 w 825"/>
                <a:gd name="T71" fmla="*/ 1071 h 1204"/>
                <a:gd name="T72" fmla="*/ 269 w 825"/>
                <a:gd name="T73" fmla="*/ 1042 h 1204"/>
                <a:gd name="T74" fmla="*/ 558 w 825"/>
                <a:gd name="T75" fmla="*/ 1042 h 1204"/>
                <a:gd name="T76" fmla="*/ 215 w 825"/>
                <a:gd name="T77" fmla="*/ 993 h 1204"/>
                <a:gd name="T78" fmla="*/ 618 w 825"/>
                <a:gd name="T79" fmla="*/ 941 h 1204"/>
                <a:gd name="T80" fmla="*/ 618 w 825"/>
                <a:gd name="T81" fmla="*/ 893 h 1204"/>
                <a:gd name="T82" fmla="*/ 620 w 825"/>
                <a:gd name="T83" fmla="*/ 840 h 1204"/>
                <a:gd name="T84" fmla="*/ 697 w 825"/>
                <a:gd name="T85" fmla="*/ 574 h 1204"/>
                <a:gd name="T86" fmla="*/ 636 w 825"/>
                <a:gd name="T87" fmla="*/ 750 h 1204"/>
                <a:gd name="T88" fmla="*/ 189 w 825"/>
                <a:gd name="T89" fmla="*/ 750 h 1204"/>
                <a:gd name="T90" fmla="*/ 130 w 825"/>
                <a:gd name="T91" fmla="*/ 574 h 1204"/>
                <a:gd name="T92" fmla="*/ 98 w 825"/>
                <a:gd name="T93" fmla="*/ 414 h 1204"/>
                <a:gd name="T94" fmla="*/ 112 w 825"/>
                <a:gd name="T95" fmla="*/ 319 h 1204"/>
                <a:gd name="T96" fmla="*/ 170 w 825"/>
                <a:gd name="T97" fmla="*/ 212 h 1204"/>
                <a:gd name="T98" fmla="*/ 263 w 825"/>
                <a:gd name="T99" fmla="*/ 135 h 1204"/>
                <a:gd name="T100" fmla="*/ 380 w 825"/>
                <a:gd name="T101" fmla="*/ 99 h 1204"/>
                <a:gd name="T102" fmla="*/ 477 w 825"/>
                <a:gd name="T103" fmla="*/ 103 h 1204"/>
                <a:gd name="T104" fmla="*/ 591 w 825"/>
                <a:gd name="T105" fmla="*/ 151 h 1204"/>
                <a:gd name="T106" fmla="*/ 675 w 825"/>
                <a:gd name="T107" fmla="*/ 236 h 1204"/>
                <a:gd name="T108" fmla="*/ 722 w 825"/>
                <a:gd name="T109" fmla="*/ 349 h 1204"/>
                <a:gd name="T110" fmla="*/ 728 w 825"/>
                <a:gd name="T111" fmla="*/ 452 h 1204"/>
                <a:gd name="T112" fmla="*/ 697 w 825"/>
                <a:gd name="T113" fmla="*/ 574 h 1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25" h="1204">
                  <a:moveTo>
                    <a:pt x="413" y="0"/>
                  </a:moveTo>
                  <a:lnTo>
                    <a:pt x="413" y="0"/>
                  </a:lnTo>
                  <a:lnTo>
                    <a:pt x="371" y="4"/>
                  </a:lnTo>
                  <a:lnTo>
                    <a:pt x="330" y="9"/>
                  </a:lnTo>
                  <a:lnTo>
                    <a:pt x="290" y="20"/>
                  </a:lnTo>
                  <a:lnTo>
                    <a:pt x="252" y="34"/>
                  </a:lnTo>
                  <a:lnTo>
                    <a:pt x="216" y="50"/>
                  </a:lnTo>
                  <a:lnTo>
                    <a:pt x="182" y="72"/>
                  </a:lnTo>
                  <a:lnTo>
                    <a:pt x="152" y="95"/>
                  </a:lnTo>
                  <a:lnTo>
                    <a:pt x="123" y="122"/>
                  </a:lnTo>
                  <a:lnTo>
                    <a:pt x="96" y="151"/>
                  </a:lnTo>
                  <a:lnTo>
                    <a:pt x="72" y="184"/>
                  </a:lnTo>
                  <a:lnTo>
                    <a:pt x="51" y="216"/>
                  </a:lnTo>
                  <a:lnTo>
                    <a:pt x="33" y="252"/>
                  </a:lnTo>
                  <a:lnTo>
                    <a:pt x="20" y="290"/>
                  </a:lnTo>
                  <a:lnTo>
                    <a:pt x="9" y="329"/>
                  </a:lnTo>
                  <a:lnTo>
                    <a:pt x="4" y="371"/>
                  </a:lnTo>
                  <a:lnTo>
                    <a:pt x="0" y="414"/>
                  </a:lnTo>
                  <a:lnTo>
                    <a:pt x="0" y="414"/>
                  </a:lnTo>
                  <a:lnTo>
                    <a:pt x="2" y="436"/>
                  </a:lnTo>
                  <a:lnTo>
                    <a:pt x="4" y="461"/>
                  </a:lnTo>
                  <a:lnTo>
                    <a:pt x="6" y="484"/>
                  </a:lnTo>
                  <a:lnTo>
                    <a:pt x="11" y="509"/>
                  </a:lnTo>
                  <a:lnTo>
                    <a:pt x="17" y="533"/>
                  </a:lnTo>
                  <a:lnTo>
                    <a:pt x="24" y="558"/>
                  </a:lnTo>
                  <a:lnTo>
                    <a:pt x="31" y="583"/>
                  </a:lnTo>
                  <a:lnTo>
                    <a:pt x="40" y="608"/>
                  </a:lnTo>
                  <a:lnTo>
                    <a:pt x="40" y="608"/>
                  </a:lnTo>
                  <a:lnTo>
                    <a:pt x="80" y="714"/>
                  </a:lnTo>
                  <a:lnTo>
                    <a:pt x="92" y="756"/>
                  </a:lnTo>
                  <a:lnTo>
                    <a:pt x="101" y="788"/>
                  </a:lnTo>
                  <a:lnTo>
                    <a:pt x="107" y="819"/>
                  </a:lnTo>
                  <a:lnTo>
                    <a:pt x="110" y="848"/>
                  </a:lnTo>
                  <a:lnTo>
                    <a:pt x="112" y="878"/>
                  </a:lnTo>
                  <a:lnTo>
                    <a:pt x="114" y="911"/>
                  </a:lnTo>
                  <a:lnTo>
                    <a:pt x="114" y="911"/>
                  </a:lnTo>
                  <a:lnTo>
                    <a:pt x="114" y="961"/>
                  </a:lnTo>
                  <a:lnTo>
                    <a:pt x="117" y="986"/>
                  </a:lnTo>
                  <a:lnTo>
                    <a:pt x="121" y="1011"/>
                  </a:lnTo>
                  <a:lnTo>
                    <a:pt x="128" y="1035"/>
                  </a:lnTo>
                  <a:lnTo>
                    <a:pt x="134" y="1044"/>
                  </a:lnTo>
                  <a:lnTo>
                    <a:pt x="141" y="1055"/>
                  </a:lnTo>
                  <a:lnTo>
                    <a:pt x="148" y="1064"/>
                  </a:lnTo>
                  <a:lnTo>
                    <a:pt x="157" y="1071"/>
                  </a:lnTo>
                  <a:lnTo>
                    <a:pt x="166" y="1078"/>
                  </a:lnTo>
                  <a:lnTo>
                    <a:pt x="179" y="1082"/>
                  </a:lnTo>
                  <a:lnTo>
                    <a:pt x="179" y="1082"/>
                  </a:lnTo>
                  <a:lnTo>
                    <a:pt x="184" y="1100"/>
                  </a:lnTo>
                  <a:lnTo>
                    <a:pt x="191" y="1118"/>
                  </a:lnTo>
                  <a:lnTo>
                    <a:pt x="202" y="1134"/>
                  </a:lnTo>
                  <a:lnTo>
                    <a:pt x="216" y="1152"/>
                  </a:lnTo>
                  <a:lnTo>
                    <a:pt x="216" y="1152"/>
                  </a:lnTo>
                  <a:lnTo>
                    <a:pt x="231" y="1164"/>
                  </a:lnTo>
                  <a:lnTo>
                    <a:pt x="245" y="1175"/>
                  </a:lnTo>
                  <a:lnTo>
                    <a:pt x="261" y="1184"/>
                  </a:lnTo>
                  <a:lnTo>
                    <a:pt x="278" y="1191"/>
                  </a:lnTo>
                  <a:lnTo>
                    <a:pt x="296" y="1197"/>
                  </a:lnTo>
                  <a:lnTo>
                    <a:pt x="315" y="1200"/>
                  </a:lnTo>
                  <a:lnTo>
                    <a:pt x="337" y="1204"/>
                  </a:lnTo>
                  <a:lnTo>
                    <a:pt x="359" y="1204"/>
                  </a:lnTo>
                  <a:lnTo>
                    <a:pt x="468" y="1204"/>
                  </a:lnTo>
                  <a:lnTo>
                    <a:pt x="468" y="1204"/>
                  </a:lnTo>
                  <a:lnTo>
                    <a:pt x="490" y="1204"/>
                  </a:lnTo>
                  <a:lnTo>
                    <a:pt x="512" y="1200"/>
                  </a:lnTo>
                  <a:lnTo>
                    <a:pt x="530" y="1197"/>
                  </a:lnTo>
                  <a:lnTo>
                    <a:pt x="549" y="1191"/>
                  </a:lnTo>
                  <a:lnTo>
                    <a:pt x="566" y="1184"/>
                  </a:lnTo>
                  <a:lnTo>
                    <a:pt x="582" y="1175"/>
                  </a:lnTo>
                  <a:lnTo>
                    <a:pt x="596" y="1164"/>
                  </a:lnTo>
                  <a:lnTo>
                    <a:pt x="609" y="1152"/>
                  </a:lnTo>
                  <a:lnTo>
                    <a:pt x="609" y="1152"/>
                  </a:lnTo>
                  <a:lnTo>
                    <a:pt x="625" y="1134"/>
                  </a:lnTo>
                  <a:lnTo>
                    <a:pt x="636" y="1118"/>
                  </a:lnTo>
                  <a:lnTo>
                    <a:pt x="643" y="1100"/>
                  </a:lnTo>
                  <a:lnTo>
                    <a:pt x="648" y="1082"/>
                  </a:lnTo>
                  <a:lnTo>
                    <a:pt x="648" y="1082"/>
                  </a:lnTo>
                  <a:lnTo>
                    <a:pt x="661" y="1078"/>
                  </a:lnTo>
                  <a:lnTo>
                    <a:pt x="670" y="1071"/>
                  </a:lnTo>
                  <a:lnTo>
                    <a:pt x="679" y="1064"/>
                  </a:lnTo>
                  <a:lnTo>
                    <a:pt x="686" y="1055"/>
                  </a:lnTo>
                  <a:lnTo>
                    <a:pt x="692" y="1044"/>
                  </a:lnTo>
                  <a:lnTo>
                    <a:pt x="697" y="1035"/>
                  </a:lnTo>
                  <a:lnTo>
                    <a:pt x="706" y="1011"/>
                  </a:lnTo>
                  <a:lnTo>
                    <a:pt x="710" y="986"/>
                  </a:lnTo>
                  <a:lnTo>
                    <a:pt x="713" y="961"/>
                  </a:lnTo>
                  <a:lnTo>
                    <a:pt x="713" y="911"/>
                  </a:lnTo>
                  <a:lnTo>
                    <a:pt x="713" y="911"/>
                  </a:lnTo>
                  <a:lnTo>
                    <a:pt x="713" y="878"/>
                  </a:lnTo>
                  <a:lnTo>
                    <a:pt x="715" y="848"/>
                  </a:lnTo>
                  <a:lnTo>
                    <a:pt x="719" y="819"/>
                  </a:lnTo>
                  <a:lnTo>
                    <a:pt x="726" y="788"/>
                  </a:lnTo>
                  <a:lnTo>
                    <a:pt x="735" y="756"/>
                  </a:lnTo>
                  <a:lnTo>
                    <a:pt x="747" y="714"/>
                  </a:lnTo>
                  <a:lnTo>
                    <a:pt x="787" y="608"/>
                  </a:lnTo>
                  <a:lnTo>
                    <a:pt x="787" y="608"/>
                  </a:lnTo>
                  <a:lnTo>
                    <a:pt x="796" y="583"/>
                  </a:lnTo>
                  <a:lnTo>
                    <a:pt x="803" y="558"/>
                  </a:lnTo>
                  <a:lnTo>
                    <a:pt x="810" y="533"/>
                  </a:lnTo>
                  <a:lnTo>
                    <a:pt x="816" y="509"/>
                  </a:lnTo>
                  <a:lnTo>
                    <a:pt x="819" y="484"/>
                  </a:lnTo>
                  <a:lnTo>
                    <a:pt x="823" y="461"/>
                  </a:lnTo>
                  <a:lnTo>
                    <a:pt x="825" y="436"/>
                  </a:lnTo>
                  <a:lnTo>
                    <a:pt x="825" y="414"/>
                  </a:lnTo>
                  <a:lnTo>
                    <a:pt x="825" y="414"/>
                  </a:lnTo>
                  <a:lnTo>
                    <a:pt x="823" y="371"/>
                  </a:lnTo>
                  <a:lnTo>
                    <a:pt x="818" y="329"/>
                  </a:lnTo>
                  <a:lnTo>
                    <a:pt x="807" y="290"/>
                  </a:lnTo>
                  <a:lnTo>
                    <a:pt x="792" y="252"/>
                  </a:lnTo>
                  <a:lnTo>
                    <a:pt x="776" y="216"/>
                  </a:lnTo>
                  <a:lnTo>
                    <a:pt x="755" y="184"/>
                  </a:lnTo>
                  <a:lnTo>
                    <a:pt x="731" y="151"/>
                  </a:lnTo>
                  <a:lnTo>
                    <a:pt x="704" y="122"/>
                  </a:lnTo>
                  <a:lnTo>
                    <a:pt x="675" y="95"/>
                  </a:lnTo>
                  <a:lnTo>
                    <a:pt x="643" y="72"/>
                  </a:lnTo>
                  <a:lnTo>
                    <a:pt x="609" y="50"/>
                  </a:lnTo>
                  <a:lnTo>
                    <a:pt x="573" y="34"/>
                  </a:lnTo>
                  <a:lnTo>
                    <a:pt x="535" y="20"/>
                  </a:lnTo>
                  <a:lnTo>
                    <a:pt x="495" y="9"/>
                  </a:lnTo>
                  <a:lnTo>
                    <a:pt x="456" y="4"/>
                  </a:lnTo>
                  <a:lnTo>
                    <a:pt x="413" y="0"/>
                  </a:lnTo>
                  <a:lnTo>
                    <a:pt x="413" y="0"/>
                  </a:lnTo>
                  <a:close/>
                  <a:moveTo>
                    <a:pt x="558" y="1042"/>
                  </a:moveTo>
                  <a:lnTo>
                    <a:pt x="558" y="1042"/>
                  </a:lnTo>
                  <a:lnTo>
                    <a:pt x="558" y="1047"/>
                  </a:lnTo>
                  <a:lnTo>
                    <a:pt x="557" y="1056"/>
                  </a:lnTo>
                  <a:lnTo>
                    <a:pt x="551" y="1071"/>
                  </a:lnTo>
                  <a:lnTo>
                    <a:pt x="546" y="1078"/>
                  </a:lnTo>
                  <a:lnTo>
                    <a:pt x="540" y="1085"/>
                  </a:lnTo>
                  <a:lnTo>
                    <a:pt x="540" y="1085"/>
                  </a:lnTo>
                  <a:lnTo>
                    <a:pt x="535" y="1091"/>
                  </a:lnTo>
                  <a:lnTo>
                    <a:pt x="528" y="1096"/>
                  </a:lnTo>
                  <a:lnTo>
                    <a:pt x="512" y="1101"/>
                  </a:lnTo>
                  <a:lnTo>
                    <a:pt x="492" y="1107"/>
                  </a:lnTo>
                  <a:lnTo>
                    <a:pt x="468" y="1109"/>
                  </a:lnTo>
                  <a:lnTo>
                    <a:pt x="359" y="1109"/>
                  </a:lnTo>
                  <a:lnTo>
                    <a:pt x="359" y="1109"/>
                  </a:lnTo>
                  <a:lnTo>
                    <a:pt x="344" y="1107"/>
                  </a:lnTo>
                  <a:lnTo>
                    <a:pt x="332" y="1107"/>
                  </a:lnTo>
                  <a:lnTo>
                    <a:pt x="321" y="1103"/>
                  </a:lnTo>
                  <a:lnTo>
                    <a:pt x="310" y="1100"/>
                  </a:lnTo>
                  <a:lnTo>
                    <a:pt x="301" y="1096"/>
                  </a:lnTo>
                  <a:lnTo>
                    <a:pt x="294" y="1092"/>
                  </a:lnTo>
                  <a:lnTo>
                    <a:pt x="283" y="1082"/>
                  </a:lnTo>
                  <a:lnTo>
                    <a:pt x="276" y="1071"/>
                  </a:lnTo>
                  <a:lnTo>
                    <a:pt x="270" y="1060"/>
                  </a:lnTo>
                  <a:lnTo>
                    <a:pt x="269" y="1051"/>
                  </a:lnTo>
                  <a:lnTo>
                    <a:pt x="269" y="1042"/>
                  </a:lnTo>
                  <a:lnTo>
                    <a:pt x="269" y="1042"/>
                  </a:lnTo>
                  <a:lnTo>
                    <a:pt x="269" y="1040"/>
                  </a:lnTo>
                  <a:lnTo>
                    <a:pt x="558" y="1040"/>
                  </a:lnTo>
                  <a:lnTo>
                    <a:pt x="558" y="1040"/>
                  </a:lnTo>
                  <a:lnTo>
                    <a:pt x="558" y="1042"/>
                  </a:lnTo>
                  <a:lnTo>
                    <a:pt x="558" y="1042"/>
                  </a:lnTo>
                  <a:close/>
                  <a:moveTo>
                    <a:pt x="611" y="993"/>
                  </a:moveTo>
                  <a:lnTo>
                    <a:pt x="215" y="993"/>
                  </a:lnTo>
                  <a:lnTo>
                    <a:pt x="215" y="993"/>
                  </a:lnTo>
                  <a:lnTo>
                    <a:pt x="213" y="975"/>
                  </a:lnTo>
                  <a:lnTo>
                    <a:pt x="209" y="941"/>
                  </a:lnTo>
                  <a:lnTo>
                    <a:pt x="618" y="941"/>
                  </a:lnTo>
                  <a:lnTo>
                    <a:pt x="618" y="941"/>
                  </a:lnTo>
                  <a:lnTo>
                    <a:pt x="614" y="975"/>
                  </a:lnTo>
                  <a:lnTo>
                    <a:pt x="611" y="993"/>
                  </a:lnTo>
                  <a:lnTo>
                    <a:pt x="611" y="993"/>
                  </a:lnTo>
                  <a:close/>
                  <a:moveTo>
                    <a:pt x="618" y="893"/>
                  </a:moveTo>
                  <a:lnTo>
                    <a:pt x="209" y="893"/>
                  </a:lnTo>
                  <a:lnTo>
                    <a:pt x="209" y="893"/>
                  </a:lnTo>
                  <a:lnTo>
                    <a:pt x="207" y="840"/>
                  </a:lnTo>
                  <a:lnTo>
                    <a:pt x="620" y="840"/>
                  </a:lnTo>
                  <a:lnTo>
                    <a:pt x="620" y="840"/>
                  </a:lnTo>
                  <a:lnTo>
                    <a:pt x="618" y="893"/>
                  </a:lnTo>
                  <a:lnTo>
                    <a:pt x="618" y="893"/>
                  </a:lnTo>
                  <a:close/>
                  <a:moveTo>
                    <a:pt x="697" y="574"/>
                  </a:moveTo>
                  <a:lnTo>
                    <a:pt x="697" y="574"/>
                  </a:lnTo>
                  <a:lnTo>
                    <a:pt x="670" y="644"/>
                  </a:lnTo>
                  <a:lnTo>
                    <a:pt x="650" y="702"/>
                  </a:lnTo>
                  <a:lnTo>
                    <a:pt x="636" y="750"/>
                  </a:lnTo>
                  <a:lnTo>
                    <a:pt x="627" y="794"/>
                  </a:lnTo>
                  <a:lnTo>
                    <a:pt x="200" y="794"/>
                  </a:lnTo>
                  <a:lnTo>
                    <a:pt x="200" y="794"/>
                  </a:lnTo>
                  <a:lnTo>
                    <a:pt x="189" y="750"/>
                  </a:lnTo>
                  <a:lnTo>
                    <a:pt x="175" y="702"/>
                  </a:lnTo>
                  <a:lnTo>
                    <a:pt x="155" y="644"/>
                  </a:lnTo>
                  <a:lnTo>
                    <a:pt x="130" y="574"/>
                  </a:lnTo>
                  <a:lnTo>
                    <a:pt x="130" y="574"/>
                  </a:lnTo>
                  <a:lnTo>
                    <a:pt x="116" y="533"/>
                  </a:lnTo>
                  <a:lnTo>
                    <a:pt x="105" y="491"/>
                  </a:lnTo>
                  <a:lnTo>
                    <a:pt x="99" y="452"/>
                  </a:lnTo>
                  <a:lnTo>
                    <a:pt x="98" y="414"/>
                  </a:lnTo>
                  <a:lnTo>
                    <a:pt x="98" y="414"/>
                  </a:lnTo>
                  <a:lnTo>
                    <a:pt x="99" y="382"/>
                  </a:lnTo>
                  <a:lnTo>
                    <a:pt x="103" y="349"/>
                  </a:lnTo>
                  <a:lnTo>
                    <a:pt x="112" y="319"/>
                  </a:lnTo>
                  <a:lnTo>
                    <a:pt x="123" y="290"/>
                  </a:lnTo>
                  <a:lnTo>
                    <a:pt x="135" y="263"/>
                  </a:lnTo>
                  <a:lnTo>
                    <a:pt x="152" y="236"/>
                  </a:lnTo>
                  <a:lnTo>
                    <a:pt x="170" y="212"/>
                  </a:lnTo>
                  <a:lnTo>
                    <a:pt x="189" y="189"/>
                  </a:lnTo>
                  <a:lnTo>
                    <a:pt x="213" y="169"/>
                  </a:lnTo>
                  <a:lnTo>
                    <a:pt x="236" y="151"/>
                  </a:lnTo>
                  <a:lnTo>
                    <a:pt x="263" y="135"/>
                  </a:lnTo>
                  <a:lnTo>
                    <a:pt x="290" y="122"/>
                  </a:lnTo>
                  <a:lnTo>
                    <a:pt x="319" y="112"/>
                  </a:lnTo>
                  <a:lnTo>
                    <a:pt x="350" y="103"/>
                  </a:lnTo>
                  <a:lnTo>
                    <a:pt x="380" y="99"/>
                  </a:lnTo>
                  <a:lnTo>
                    <a:pt x="413" y="97"/>
                  </a:lnTo>
                  <a:lnTo>
                    <a:pt x="413" y="97"/>
                  </a:lnTo>
                  <a:lnTo>
                    <a:pt x="445" y="99"/>
                  </a:lnTo>
                  <a:lnTo>
                    <a:pt x="477" y="103"/>
                  </a:lnTo>
                  <a:lnTo>
                    <a:pt x="508" y="112"/>
                  </a:lnTo>
                  <a:lnTo>
                    <a:pt x="537" y="122"/>
                  </a:lnTo>
                  <a:lnTo>
                    <a:pt x="564" y="135"/>
                  </a:lnTo>
                  <a:lnTo>
                    <a:pt x="591" y="151"/>
                  </a:lnTo>
                  <a:lnTo>
                    <a:pt x="614" y="169"/>
                  </a:lnTo>
                  <a:lnTo>
                    <a:pt x="638" y="189"/>
                  </a:lnTo>
                  <a:lnTo>
                    <a:pt x="657" y="212"/>
                  </a:lnTo>
                  <a:lnTo>
                    <a:pt x="675" y="236"/>
                  </a:lnTo>
                  <a:lnTo>
                    <a:pt x="692" y="263"/>
                  </a:lnTo>
                  <a:lnTo>
                    <a:pt x="704" y="290"/>
                  </a:lnTo>
                  <a:lnTo>
                    <a:pt x="715" y="319"/>
                  </a:lnTo>
                  <a:lnTo>
                    <a:pt x="722" y="349"/>
                  </a:lnTo>
                  <a:lnTo>
                    <a:pt x="728" y="382"/>
                  </a:lnTo>
                  <a:lnTo>
                    <a:pt x="729" y="414"/>
                  </a:lnTo>
                  <a:lnTo>
                    <a:pt x="729" y="414"/>
                  </a:lnTo>
                  <a:lnTo>
                    <a:pt x="728" y="452"/>
                  </a:lnTo>
                  <a:lnTo>
                    <a:pt x="720" y="491"/>
                  </a:lnTo>
                  <a:lnTo>
                    <a:pt x="711" y="533"/>
                  </a:lnTo>
                  <a:lnTo>
                    <a:pt x="697" y="574"/>
                  </a:lnTo>
                  <a:lnTo>
                    <a:pt x="697" y="5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8775138" y="1637081"/>
            <a:ext cx="600719" cy="600797"/>
            <a:chOff x="4772981" y="1104393"/>
            <a:chExt cx="720000" cy="720000"/>
          </a:xfrm>
        </p:grpSpPr>
        <p:sp>
          <p:nvSpPr>
            <p:cNvPr id="69" name="椭圆 68"/>
            <p:cNvSpPr/>
            <p:nvPr/>
          </p:nvSpPr>
          <p:spPr>
            <a:xfrm>
              <a:off x="4772981" y="1104393"/>
              <a:ext cx="720000" cy="720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4921550" y="1252962"/>
              <a:ext cx="422862" cy="422862"/>
              <a:chOff x="5608638" y="6561138"/>
              <a:chExt cx="827088" cy="827088"/>
            </a:xfrm>
            <a:solidFill>
              <a:schemeClr val="bg1"/>
            </a:solidFill>
          </p:grpSpPr>
          <p:sp>
            <p:nvSpPr>
              <p:cNvPr id="71" name="Freeform 14"/>
              <p:cNvSpPr/>
              <p:nvPr/>
            </p:nvSpPr>
            <p:spPr bwMode="auto">
              <a:xfrm>
                <a:off x="5672138" y="7112001"/>
                <a:ext cx="212725" cy="214313"/>
              </a:xfrm>
              <a:custGeom>
                <a:avLst/>
                <a:gdLst>
                  <a:gd name="T0" fmla="*/ 265 w 268"/>
                  <a:gd name="T1" fmla="*/ 3 h 268"/>
                  <a:gd name="T2" fmla="*/ 265 w 268"/>
                  <a:gd name="T3" fmla="*/ 3 h 268"/>
                  <a:gd name="T4" fmla="*/ 261 w 268"/>
                  <a:gd name="T5" fmla="*/ 2 h 268"/>
                  <a:gd name="T6" fmla="*/ 256 w 268"/>
                  <a:gd name="T7" fmla="*/ 0 h 268"/>
                  <a:gd name="T8" fmla="*/ 250 w 268"/>
                  <a:gd name="T9" fmla="*/ 2 h 268"/>
                  <a:gd name="T10" fmla="*/ 243 w 268"/>
                  <a:gd name="T11" fmla="*/ 3 h 268"/>
                  <a:gd name="T12" fmla="*/ 227 w 268"/>
                  <a:gd name="T13" fmla="*/ 9 h 268"/>
                  <a:gd name="T14" fmla="*/ 205 w 268"/>
                  <a:gd name="T15" fmla="*/ 21 h 268"/>
                  <a:gd name="T16" fmla="*/ 184 w 268"/>
                  <a:gd name="T17" fmla="*/ 38 h 268"/>
                  <a:gd name="T18" fmla="*/ 158 w 268"/>
                  <a:gd name="T19" fmla="*/ 57 h 268"/>
                  <a:gd name="T20" fmla="*/ 131 w 268"/>
                  <a:gd name="T21" fmla="*/ 79 h 268"/>
                  <a:gd name="T22" fmla="*/ 104 w 268"/>
                  <a:gd name="T23" fmla="*/ 106 h 268"/>
                  <a:gd name="T24" fmla="*/ 104 w 268"/>
                  <a:gd name="T25" fmla="*/ 106 h 268"/>
                  <a:gd name="T26" fmla="*/ 79 w 268"/>
                  <a:gd name="T27" fmla="*/ 133 h 268"/>
                  <a:gd name="T28" fmla="*/ 56 w 268"/>
                  <a:gd name="T29" fmla="*/ 158 h 268"/>
                  <a:gd name="T30" fmla="*/ 36 w 268"/>
                  <a:gd name="T31" fmla="*/ 183 h 268"/>
                  <a:gd name="T32" fmla="*/ 20 w 268"/>
                  <a:gd name="T33" fmla="*/ 207 h 268"/>
                  <a:gd name="T34" fmla="*/ 9 w 268"/>
                  <a:gd name="T35" fmla="*/ 227 h 268"/>
                  <a:gd name="T36" fmla="*/ 2 w 268"/>
                  <a:gd name="T37" fmla="*/ 245 h 268"/>
                  <a:gd name="T38" fmla="*/ 0 w 268"/>
                  <a:gd name="T39" fmla="*/ 252 h 268"/>
                  <a:gd name="T40" fmla="*/ 0 w 268"/>
                  <a:gd name="T41" fmla="*/ 257 h 268"/>
                  <a:gd name="T42" fmla="*/ 0 w 268"/>
                  <a:gd name="T43" fmla="*/ 263 h 268"/>
                  <a:gd name="T44" fmla="*/ 4 w 268"/>
                  <a:gd name="T45" fmla="*/ 266 h 268"/>
                  <a:gd name="T46" fmla="*/ 4 w 268"/>
                  <a:gd name="T47" fmla="*/ 266 h 268"/>
                  <a:gd name="T48" fmla="*/ 7 w 268"/>
                  <a:gd name="T49" fmla="*/ 268 h 268"/>
                  <a:gd name="T50" fmla="*/ 11 w 268"/>
                  <a:gd name="T51" fmla="*/ 268 h 268"/>
                  <a:gd name="T52" fmla="*/ 18 w 268"/>
                  <a:gd name="T53" fmla="*/ 268 h 268"/>
                  <a:gd name="T54" fmla="*/ 25 w 268"/>
                  <a:gd name="T55" fmla="*/ 266 h 268"/>
                  <a:gd name="T56" fmla="*/ 41 w 268"/>
                  <a:gd name="T57" fmla="*/ 259 h 268"/>
                  <a:gd name="T58" fmla="*/ 61 w 268"/>
                  <a:gd name="T59" fmla="*/ 248 h 268"/>
                  <a:gd name="T60" fmla="*/ 85 w 268"/>
                  <a:gd name="T61" fmla="*/ 232 h 268"/>
                  <a:gd name="T62" fmla="*/ 110 w 268"/>
                  <a:gd name="T63" fmla="*/ 212 h 268"/>
                  <a:gd name="T64" fmla="*/ 137 w 268"/>
                  <a:gd name="T65" fmla="*/ 191 h 268"/>
                  <a:gd name="T66" fmla="*/ 164 w 268"/>
                  <a:gd name="T67" fmla="*/ 164 h 268"/>
                  <a:gd name="T68" fmla="*/ 164 w 268"/>
                  <a:gd name="T69" fmla="*/ 164 h 268"/>
                  <a:gd name="T70" fmla="*/ 189 w 268"/>
                  <a:gd name="T71" fmla="*/ 137 h 268"/>
                  <a:gd name="T72" fmla="*/ 212 w 268"/>
                  <a:gd name="T73" fmla="*/ 111 h 268"/>
                  <a:gd name="T74" fmla="*/ 232 w 268"/>
                  <a:gd name="T75" fmla="*/ 86 h 268"/>
                  <a:gd name="T76" fmla="*/ 247 w 268"/>
                  <a:gd name="T77" fmla="*/ 63 h 268"/>
                  <a:gd name="T78" fmla="*/ 259 w 268"/>
                  <a:gd name="T79" fmla="*/ 43 h 268"/>
                  <a:gd name="T80" fmla="*/ 266 w 268"/>
                  <a:gd name="T81" fmla="*/ 25 h 268"/>
                  <a:gd name="T82" fmla="*/ 268 w 268"/>
                  <a:gd name="T83" fmla="*/ 18 h 268"/>
                  <a:gd name="T84" fmla="*/ 268 w 268"/>
                  <a:gd name="T85" fmla="*/ 12 h 268"/>
                  <a:gd name="T86" fmla="*/ 266 w 268"/>
                  <a:gd name="T87" fmla="*/ 7 h 268"/>
                  <a:gd name="T88" fmla="*/ 265 w 268"/>
                  <a:gd name="T89" fmla="*/ 3 h 268"/>
                  <a:gd name="T90" fmla="*/ 265 w 268"/>
                  <a:gd name="T91" fmla="*/ 3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68" h="268">
                    <a:moveTo>
                      <a:pt x="265" y="3"/>
                    </a:moveTo>
                    <a:lnTo>
                      <a:pt x="265" y="3"/>
                    </a:lnTo>
                    <a:lnTo>
                      <a:pt x="261" y="2"/>
                    </a:lnTo>
                    <a:lnTo>
                      <a:pt x="256" y="0"/>
                    </a:lnTo>
                    <a:lnTo>
                      <a:pt x="250" y="2"/>
                    </a:lnTo>
                    <a:lnTo>
                      <a:pt x="243" y="3"/>
                    </a:lnTo>
                    <a:lnTo>
                      <a:pt x="227" y="9"/>
                    </a:lnTo>
                    <a:lnTo>
                      <a:pt x="205" y="21"/>
                    </a:lnTo>
                    <a:lnTo>
                      <a:pt x="184" y="38"/>
                    </a:lnTo>
                    <a:lnTo>
                      <a:pt x="158" y="57"/>
                    </a:lnTo>
                    <a:lnTo>
                      <a:pt x="131" y="79"/>
                    </a:lnTo>
                    <a:lnTo>
                      <a:pt x="104" y="106"/>
                    </a:lnTo>
                    <a:lnTo>
                      <a:pt x="104" y="106"/>
                    </a:lnTo>
                    <a:lnTo>
                      <a:pt x="79" y="133"/>
                    </a:lnTo>
                    <a:lnTo>
                      <a:pt x="56" y="158"/>
                    </a:lnTo>
                    <a:lnTo>
                      <a:pt x="36" y="183"/>
                    </a:lnTo>
                    <a:lnTo>
                      <a:pt x="20" y="207"/>
                    </a:lnTo>
                    <a:lnTo>
                      <a:pt x="9" y="227"/>
                    </a:lnTo>
                    <a:lnTo>
                      <a:pt x="2" y="245"/>
                    </a:lnTo>
                    <a:lnTo>
                      <a:pt x="0" y="252"/>
                    </a:lnTo>
                    <a:lnTo>
                      <a:pt x="0" y="257"/>
                    </a:lnTo>
                    <a:lnTo>
                      <a:pt x="0" y="263"/>
                    </a:lnTo>
                    <a:lnTo>
                      <a:pt x="4" y="266"/>
                    </a:lnTo>
                    <a:lnTo>
                      <a:pt x="4" y="266"/>
                    </a:lnTo>
                    <a:lnTo>
                      <a:pt x="7" y="268"/>
                    </a:lnTo>
                    <a:lnTo>
                      <a:pt x="11" y="268"/>
                    </a:lnTo>
                    <a:lnTo>
                      <a:pt x="18" y="268"/>
                    </a:lnTo>
                    <a:lnTo>
                      <a:pt x="25" y="266"/>
                    </a:lnTo>
                    <a:lnTo>
                      <a:pt x="41" y="259"/>
                    </a:lnTo>
                    <a:lnTo>
                      <a:pt x="61" y="248"/>
                    </a:lnTo>
                    <a:lnTo>
                      <a:pt x="85" y="232"/>
                    </a:lnTo>
                    <a:lnTo>
                      <a:pt x="110" y="212"/>
                    </a:lnTo>
                    <a:lnTo>
                      <a:pt x="137" y="191"/>
                    </a:lnTo>
                    <a:lnTo>
                      <a:pt x="164" y="164"/>
                    </a:lnTo>
                    <a:lnTo>
                      <a:pt x="164" y="164"/>
                    </a:lnTo>
                    <a:lnTo>
                      <a:pt x="189" y="137"/>
                    </a:lnTo>
                    <a:lnTo>
                      <a:pt x="212" y="111"/>
                    </a:lnTo>
                    <a:lnTo>
                      <a:pt x="232" y="86"/>
                    </a:lnTo>
                    <a:lnTo>
                      <a:pt x="247" y="63"/>
                    </a:lnTo>
                    <a:lnTo>
                      <a:pt x="259" y="43"/>
                    </a:lnTo>
                    <a:lnTo>
                      <a:pt x="266" y="25"/>
                    </a:lnTo>
                    <a:lnTo>
                      <a:pt x="268" y="18"/>
                    </a:lnTo>
                    <a:lnTo>
                      <a:pt x="268" y="12"/>
                    </a:lnTo>
                    <a:lnTo>
                      <a:pt x="266" y="7"/>
                    </a:lnTo>
                    <a:lnTo>
                      <a:pt x="265" y="3"/>
                    </a:lnTo>
                    <a:lnTo>
                      <a:pt x="265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72" name="Freeform 15"/>
              <p:cNvSpPr/>
              <p:nvPr/>
            </p:nvSpPr>
            <p:spPr bwMode="auto">
              <a:xfrm>
                <a:off x="5608638" y="7046913"/>
                <a:ext cx="176213" cy="176213"/>
              </a:xfrm>
              <a:custGeom>
                <a:avLst/>
                <a:gdLst>
                  <a:gd name="T0" fmla="*/ 218 w 221"/>
                  <a:gd name="T1" fmla="*/ 4 h 221"/>
                  <a:gd name="T2" fmla="*/ 218 w 221"/>
                  <a:gd name="T3" fmla="*/ 4 h 221"/>
                  <a:gd name="T4" fmla="*/ 214 w 221"/>
                  <a:gd name="T5" fmla="*/ 2 h 221"/>
                  <a:gd name="T6" fmla="*/ 209 w 221"/>
                  <a:gd name="T7" fmla="*/ 0 h 221"/>
                  <a:gd name="T8" fmla="*/ 198 w 221"/>
                  <a:gd name="T9" fmla="*/ 2 h 221"/>
                  <a:gd name="T10" fmla="*/ 182 w 221"/>
                  <a:gd name="T11" fmla="*/ 5 h 221"/>
                  <a:gd name="T12" fmla="*/ 165 w 221"/>
                  <a:gd name="T13" fmla="*/ 14 h 221"/>
                  <a:gd name="T14" fmla="*/ 146 w 221"/>
                  <a:gd name="T15" fmla="*/ 27 h 221"/>
                  <a:gd name="T16" fmla="*/ 124 w 221"/>
                  <a:gd name="T17" fmla="*/ 43 h 221"/>
                  <a:gd name="T18" fmla="*/ 102 w 221"/>
                  <a:gd name="T19" fmla="*/ 61 h 221"/>
                  <a:gd name="T20" fmla="*/ 81 w 221"/>
                  <a:gd name="T21" fmla="*/ 81 h 221"/>
                  <a:gd name="T22" fmla="*/ 81 w 221"/>
                  <a:gd name="T23" fmla="*/ 81 h 221"/>
                  <a:gd name="T24" fmla="*/ 59 w 221"/>
                  <a:gd name="T25" fmla="*/ 104 h 221"/>
                  <a:gd name="T26" fmla="*/ 41 w 221"/>
                  <a:gd name="T27" fmla="*/ 126 h 221"/>
                  <a:gd name="T28" fmla="*/ 27 w 221"/>
                  <a:gd name="T29" fmla="*/ 146 h 221"/>
                  <a:gd name="T30" fmla="*/ 14 w 221"/>
                  <a:gd name="T31" fmla="*/ 166 h 221"/>
                  <a:gd name="T32" fmla="*/ 5 w 221"/>
                  <a:gd name="T33" fmla="*/ 184 h 221"/>
                  <a:gd name="T34" fmla="*/ 0 w 221"/>
                  <a:gd name="T35" fmla="*/ 198 h 221"/>
                  <a:gd name="T36" fmla="*/ 0 w 221"/>
                  <a:gd name="T37" fmla="*/ 211 h 221"/>
                  <a:gd name="T38" fmla="*/ 2 w 221"/>
                  <a:gd name="T39" fmla="*/ 214 h 221"/>
                  <a:gd name="T40" fmla="*/ 3 w 221"/>
                  <a:gd name="T41" fmla="*/ 218 h 221"/>
                  <a:gd name="T42" fmla="*/ 3 w 221"/>
                  <a:gd name="T43" fmla="*/ 218 h 221"/>
                  <a:gd name="T44" fmla="*/ 7 w 221"/>
                  <a:gd name="T45" fmla="*/ 220 h 221"/>
                  <a:gd name="T46" fmla="*/ 12 w 221"/>
                  <a:gd name="T47" fmla="*/ 221 h 221"/>
                  <a:gd name="T48" fmla="*/ 23 w 221"/>
                  <a:gd name="T49" fmla="*/ 221 h 221"/>
                  <a:gd name="T50" fmla="*/ 38 w 221"/>
                  <a:gd name="T51" fmla="*/ 216 h 221"/>
                  <a:gd name="T52" fmla="*/ 56 w 221"/>
                  <a:gd name="T53" fmla="*/ 207 h 221"/>
                  <a:gd name="T54" fmla="*/ 75 w 221"/>
                  <a:gd name="T55" fmla="*/ 194 h 221"/>
                  <a:gd name="T56" fmla="*/ 95 w 221"/>
                  <a:gd name="T57" fmla="*/ 180 h 221"/>
                  <a:gd name="T58" fmla="*/ 117 w 221"/>
                  <a:gd name="T59" fmla="*/ 162 h 221"/>
                  <a:gd name="T60" fmla="*/ 140 w 221"/>
                  <a:gd name="T61" fmla="*/ 140 h 221"/>
                  <a:gd name="T62" fmla="*/ 140 w 221"/>
                  <a:gd name="T63" fmla="*/ 140 h 221"/>
                  <a:gd name="T64" fmla="*/ 160 w 221"/>
                  <a:gd name="T65" fmla="*/ 119 h 221"/>
                  <a:gd name="T66" fmla="*/ 178 w 221"/>
                  <a:gd name="T67" fmla="*/ 97 h 221"/>
                  <a:gd name="T68" fmla="*/ 194 w 221"/>
                  <a:gd name="T69" fmla="*/ 76 h 221"/>
                  <a:gd name="T70" fmla="*/ 207 w 221"/>
                  <a:gd name="T71" fmla="*/ 56 h 221"/>
                  <a:gd name="T72" fmla="*/ 216 w 221"/>
                  <a:gd name="T73" fmla="*/ 40 h 221"/>
                  <a:gd name="T74" fmla="*/ 219 w 221"/>
                  <a:gd name="T75" fmla="*/ 23 h 221"/>
                  <a:gd name="T76" fmla="*/ 221 w 221"/>
                  <a:gd name="T77" fmla="*/ 13 h 221"/>
                  <a:gd name="T78" fmla="*/ 219 w 221"/>
                  <a:gd name="T79" fmla="*/ 7 h 221"/>
                  <a:gd name="T80" fmla="*/ 218 w 221"/>
                  <a:gd name="T81" fmla="*/ 4 h 221"/>
                  <a:gd name="T82" fmla="*/ 218 w 221"/>
                  <a:gd name="T83" fmla="*/ 4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21" h="221">
                    <a:moveTo>
                      <a:pt x="218" y="4"/>
                    </a:moveTo>
                    <a:lnTo>
                      <a:pt x="218" y="4"/>
                    </a:lnTo>
                    <a:lnTo>
                      <a:pt x="214" y="2"/>
                    </a:lnTo>
                    <a:lnTo>
                      <a:pt x="209" y="0"/>
                    </a:lnTo>
                    <a:lnTo>
                      <a:pt x="198" y="2"/>
                    </a:lnTo>
                    <a:lnTo>
                      <a:pt x="182" y="5"/>
                    </a:lnTo>
                    <a:lnTo>
                      <a:pt x="165" y="14"/>
                    </a:lnTo>
                    <a:lnTo>
                      <a:pt x="146" y="27"/>
                    </a:lnTo>
                    <a:lnTo>
                      <a:pt x="124" y="43"/>
                    </a:lnTo>
                    <a:lnTo>
                      <a:pt x="102" y="61"/>
                    </a:lnTo>
                    <a:lnTo>
                      <a:pt x="81" y="81"/>
                    </a:lnTo>
                    <a:lnTo>
                      <a:pt x="81" y="81"/>
                    </a:lnTo>
                    <a:lnTo>
                      <a:pt x="59" y="104"/>
                    </a:lnTo>
                    <a:lnTo>
                      <a:pt x="41" y="126"/>
                    </a:lnTo>
                    <a:lnTo>
                      <a:pt x="27" y="146"/>
                    </a:lnTo>
                    <a:lnTo>
                      <a:pt x="14" y="166"/>
                    </a:lnTo>
                    <a:lnTo>
                      <a:pt x="5" y="184"/>
                    </a:lnTo>
                    <a:lnTo>
                      <a:pt x="0" y="198"/>
                    </a:lnTo>
                    <a:lnTo>
                      <a:pt x="0" y="211"/>
                    </a:lnTo>
                    <a:lnTo>
                      <a:pt x="2" y="214"/>
                    </a:lnTo>
                    <a:lnTo>
                      <a:pt x="3" y="218"/>
                    </a:lnTo>
                    <a:lnTo>
                      <a:pt x="3" y="218"/>
                    </a:lnTo>
                    <a:lnTo>
                      <a:pt x="7" y="220"/>
                    </a:lnTo>
                    <a:lnTo>
                      <a:pt x="12" y="221"/>
                    </a:lnTo>
                    <a:lnTo>
                      <a:pt x="23" y="221"/>
                    </a:lnTo>
                    <a:lnTo>
                      <a:pt x="38" y="216"/>
                    </a:lnTo>
                    <a:lnTo>
                      <a:pt x="56" y="207"/>
                    </a:lnTo>
                    <a:lnTo>
                      <a:pt x="75" y="194"/>
                    </a:lnTo>
                    <a:lnTo>
                      <a:pt x="95" y="180"/>
                    </a:lnTo>
                    <a:lnTo>
                      <a:pt x="117" y="162"/>
                    </a:lnTo>
                    <a:lnTo>
                      <a:pt x="140" y="140"/>
                    </a:lnTo>
                    <a:lnTo>
                      <a:pt x="140" y="140"/>
                    </a:lnTo>
                    <a:lnTo>
                      <a:pt x="160" y="119"/>
                    </a:lnTo>
                    <a:lnTo>
                      <a:pt x="178" y="97"/>
                    </a:lnTo>
                    <a:lnTo>
                      <a:pt x="194" y="76"/>
                    </a:lnTo>
                    <a:lnTo>
                      <a:pt x="207" y="56"/>
                    </a:lnTo>
                    <a:lnTo>
                      <a:pt x="216" y="40"/>
                    </a:lnTo>
                    <a:lnTo>
                      <a:pt x="219" y="23"/>
                    </a:lnTo>
                    <a:lnTo>
                      <a:pt x="221" y="13"/>
                    </a:lnTo>
                    <a:lnTo>
                      <a:pt x="219" y="7"/>
                    </a:lnTo>
                    <a:lnTo>
                      <a:pt x="218" y="4"/>
                    </a:lnTo>
                    <a:lnTo>
                      <a:pt x="21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73" name="Freeform 16"/>
              <p:cNvSpPr/>
              <p:nvPr/>
            </p:nvSpPr>
            <p:spPr bwMode="auto">
              <a:xfrm>
                <a:off x="5773738" y="7213601"/>
                <a:ext cx="176213" cy="174625"/>
              </a:xfrm>
              <a:custGeom>
                <a:avLst/>
                <a:gdLst>
                  <a:gd name="T0" fmla="*/ 81 w 221"/>
                  <a:gd name="T1" fmla="*/ 81 h 219"/>
                  <a:gd name="T2" fmla="*/ 81 w 221"/>
                  <a:gd name="T3" fmla="*/ 81 h 219"/>
                  <a:gd name="T4" fmla="*/ 61 w 221"/>
                  <a:gd name="T5" fmla="*/ 102 h 219"/>
                  <a:gd name="T6" fmla="*/ 41 w 221"/>
                  <a:gd name="T7" fmla="*/ 124 h 219"/>
                  <a:gd name="T8" fmla="*/ 27 w 221"/>
                  <a:gd name="T9" fmla="*/ 145 h 219"/>
                  <a:gd name="T10" fmla="*/ 14 w 221"/>
                  <a:gd name="T11" fmla="*/ 163 h 219"/>
                  <a:gd name="T12" fmla="*/ 5 w 221"/>
                  <a:gd name="T13" fmla="*/ 181 h 219"/>
                  <a:gd name="T14" fmla="*/ 1 w 221"/>
                  <a:gd name="T15" fmla="*/ 196 h 219"/>
                  <a:gd name="T16" fmla="*/ 0 w 221"/>
                  <a:gd name="T17" fmla="*/ 208 h 219"/>
                  <a:gd name="T18" fmla="*/ 1 w 221"/>
                  <a:gd name="T19" fmla="*/ 212 h 219"/>
                  <a:gd name="T20" fmla="*/ 3 w 221"/>
                  <a:gd name="T21" fmla="*/ 216 h 219"/>
                  <a:gd name="T22" fmla="*/ 3 w 221"/>
                  <a:gd name="T23" fmla="*/ 216 h 219"/>
                  <a:gd name="T24" fmla="*/ 7 w 221"/>
                  <a:gd name="T25" fmla="*/ 219 h 219"/>
                  <a:gd name="T26" fmla="*/ 12 w 221"/>
                  <a:gd name="T27" fmla="*/ 219 h 219"/>
                  <a:gd name="T28" fmla="*/ 23 w 221"/>
                  <a:gd name="T29" fmla="*/ 219 h 219"/>
                  <a:gd name="T30" fmla="*/ 37 w 221"/>
                  <a:gd name="T31" fmla="*/ 214 h 219"/>
                  <a:gd name="T32" fmla="*/ 55 w 221"/>
                  <a:gd name="T33" fmla="*/ 205 h 219"/>
                  <a:gd name="T34" fmla="*/ 75 w 221"/>
                  <a:gd name="T35" fmla="*/ 194 h 219"/>
                  <a:gd name="T36" fmla="*/ 97 w 221"/>
                  <a:gd name="T37" fmla="*/ 178 h 219"/>
                  <a:gd name="T38" fmla="*/ 118 w 221"/>
                  <a:gd name="T39" fmla="*/ 160 h 219"/>
                  <a:gd name="T40" fmla="*/ 140 w 221"/>
                  <a:gd name="T41" fmla="*/ 138 h 219"/>
                  <a:gd name="T42" fmla="*/ 140 w 221"/>
                  <a:gd name="T43" fmla="*/ 138 h 219"/>
                  <a:gd name="T44" fmla="*/ 160 w 221"/>
                  <a:gd name="T45" fmla="*/ 117 h 219"/>
                  <a:gd name="T46" fmla="*/ 180 w 221"/>
                  <a:gd name="T47" fmla="*/ 95 h 219"/>
                  <a:gd name="T48" fmla="*/ 194 w 221"/>
                  <a:gd name="T49" fmla="*/ 73 h 219"/>
                  <a:gd name="T50" fmla="*/ 207 w 221"/>
                  <a:gd name="T51" fmla="*/ 55 h 219"/>
                  <a:gd name="T52" fmla="*/ 216 w 221"/>
                  <a:gd name="T53" fmla="*/ 37 h 219"/>
                  <a:gd name="T54" fmla="*/ 221 w 221"/>
                  <a:gd name="T55" fmla="*/ 23 h 219"/>
                  <a:gd name="T56" fmla="*/ 221 w 221"/>
                  <a:gd name="T57" fmla="*/ 10 h 219"/>
                  <a:gd name="T58" fmla="*/ 219 w 221"/>
                  <a:gd name="T59" fmla="*/ 7 h 219"/>
                  <a:gd name="T60" fmla="*/ 217 w 221"/>
                  <a:gd name="T61" fmla="*/ 3 h 219"/>
                  <a:gd name="T62" fmla="*/ 217 w 221"/>
                  <a:gd name="T63" fmla="*/ 3 h 219"/>
                  <a:gd name="T64" fmla="*/ 214 w 221"/>
                  <a:gd name="T65" fmla="*/ 0 h 219"/>
                  <a:gd name="T66" fmla="*/ 208 w 221"/>
                  <a:gd name="T67" fmla="*/ 0 h 219"/>
                  <a:gd name="T68" fmla="*/ 198 w 221"/>
                  <a:gd name="T69" fmla="*/ 0 h 219"/>
                  <a:gd name="T70" fmla="*/ 183 w 221"/>
                  <a:gd name="T71" fmla="*/ 5 h 219"/>
                  <a:gd name="T72" fmla="*/ 165 w 221"/>
                  <a:gd name="T73" fmla="*/ 12 h 219"/>
                  <a:gd name="T74" fmla="*/ 145 w 221"/>
                  <a:gd name="T75" fmla="*/ 25 h 219"/>
                  <a:gd name="T76" fmla="*/ 126 w 221"/>
                  <a:gd name="T77" fmla="*/ 41 h 219"/>
                  <a:gd name="T78" fmla="*/ 104 w 221"/>
                  <a:gd name="T79" fmla="*/ 59 h 219"/>
                  <a:gd name="T80" fmla="*/ 81 w 221"/>
                  <a:gd name="T81" fmla="*/ 81 h 219"/>
                  <a:gd name="T82" fmla="*/ 81 w 221"/>
                  <a:gd name="T83" fmla="*/ 81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21" h="219">
                    <a:moveTo>
                      <a:pt x="81" y="81"/>
                    </a:moveTo>
                    <a:lnTo>
                      <a:pt x="81" y="81"/>
                    </a:lnTo>
                    <a:lnTo>
                      <a:pt x="61" y="102"/>
                    </a:lnTo>
                    <a:lnTo>
                      <a:pt x="41" y="124"/>
                    </a:lnTo>
                    <a:lnTo>
                      <a:pt x="27" y="145"/>
                    </a:lnTo>
                    <a:lnTo>
                      <a:pt x="14" y="163"/>
                    </a:lnTo>
                    <a:lnTo>
                      <a:pt x="5" y="181"/>
                    </a:lnTo>
                    <a:lnTo>
                      <a:pt x="1" y="196"/>
                    </a:lnTo>
                    <a:lnTo>
                      <a:pt x="0" y="208"/>
                    </a:lnTo>
                    <a:lnTo>
                      <a:pt x="1" y="212"/>
                    </a:lnTo>
                    <a:lnTo>
                      <a:pt x="3" y="216"/>
                    </a:lnTo>
                    <a:lnTo>
                      <a:pt x="3" y="216"/>
                    </a:lnTo>
                    <a:lnTo>
                      <a:pt x="7" y="219"/>
                    </a:lnTo>
                    <a:lnTo>
                      <a:pt x="12" y="219"/>
                    </a:lnTo>
                    <a:lnTo>
                      <a:pt x="23" y="219"/>
                    </a:lnTo>
                    <a:lnTo>
                      <a:pt x="37" y="214"/>
                    </a:lnTo>
                    <a:lnTo>
                      <a:pt x="55" y="205"/>
                    </a:lnTo>
                    <a:lnTo>
                      <a:pt x="75" y="194"/>
                    </a:lnTo>
                    <a:lnTo>
                      <a:pt x="97" y="178"/>
                    </a:lnTo>
                    <a:lnTo>
                      <a:pt x="118" y="160"/>
                    </a:lnTo>
                    <a:lnTo>
                      <a:pt x="140" y="138"/>
                    </a:lnTo>
                    <a:lnTo>
                      <a:pt x="140" y="138"/>
                    </a:lnTo>
                    <a:lnTo>
                      <a:pt x="160" y="117"/>
                    </a:lnTo>
                    <a:lnTo>
                      <a:pt x="180" y="95"/>
                    </a:lnTo>
                    <a:lnTo>
                      <a:pt x="194" y="73"/>
                    </a:lnTo>
                    <a:lnTo>
                      <a:pt x="207" y="55"/>
                    </a:lnTo>
                    <a:lnTo>
                      <a:pt x="216" y="37"/>
                    </a:lnTo>
                    <a:lnTo>
                      <a:pt x="221" y="23"/>
                    </a:lnTo>
                    <a:lnTo>
                      <a:pt x="221" y="10"/>
                    </a:lnTo>
                    <a:lnTo>
                      <a:pt x="219" y="7"/>
                    </a:lnTo>
                    <a:lnTo>
                      <a:pt x="217" y="3"/>
                    </a:lnTo>
                    <a:lnTo>
                      <a:pt x="217" y="3"/>
                    </a:lnTo>
                    <a:lnTo>
                      <a:pt x="214" y="0"/>
                    </a:lnTo>
                    <a:lnTo>
                      <a:pt x="208" y="0"/>
                    </a:lnTo>
                    <a:lnTo>
                      <a:pt x="198" y="0"/>
                    </a:lnTo>
                    <a:lnTo>
                      <a:pt x="183" y="5"/>
                    </a:lnTo>
                    <a:lnTo>
                      <a:pt x="165" y="12"/>
                    </a:lnTo>
                    <a:lnTo>
                      <a:pt x="145" y="25"/>
                    </a:lnTo>
                    <a:lnTo>
                      <a:pt x="126" y="41"/>
                    </a:lnTo>
                    <a:lnTo>
                      <a:pt x="104" y="59"/>
                    </a:lnTo>
                    <a:lnTo>
                      <a:pt x="81" y="81"/>
                    </a:lnTo>
                    <a:lnTo>
                      <a:pt x="81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74" name="Freeform 17"/>
              <p:cNvSpPr>
                <a:spLocks noEditPoints="1"/>
              </p:cNvSpPr>
              <p:nvPr/>
            </p:nvSpPr>
            <p:spPr bwMode="auto">
              <a:xfrm>
                <a:off x="5630863" y="6561138"/>
                <a:ext cx="804863" cy="806450"/>
              </a:xfrm>
              <a:custGeom>
                <a:avLst/>
                <a:gdLst>
                  <a:gd name="T0" fmla="*/ 990 w 1013"/>
                  <a:gd name="T1" fmla="*/ 13 h 1015"/>
                  <a:gd name="T2" fmla="*/ 964 w 1013"/>
                  <a:gd name="T3" fmla="*/ 4 h 1015"/>
                  <a:gd name="T4" fmla="*/ 882 w 1013"/>
                  <a:gd name="T5" fmla="*/ 4 h 1015"/>
                  <a:gd name="T6" fmla="*/ 770 w 1013"/>
                  <a:gd name="T7" fmla="*/ 34 h 1015"/>
                  <a:gd name="T8" fmla="*/ 640 w 1013"/>
                  <a:gd name="T9" fmla="*/ 92 h 1015"/>
                  <a:gd name="T10" fmla="*/ 504 w 1013"/>
                  <a:gd name="T11" fmla="*/ 182 h 1015"/>
                  <a:gd name="T12" fmla="*/ 297 w 1013"/>
                  <a:gd name="T13" fmla="*/ 380 h 1015"/>
                  <a:gd name="T14" fmla="*/ 286 w 1013"/>
                  <a:gd name="T15" fmla="*/ 385 h 1015"/>
                  <a:gd name="T16" fmla="*/ 273 w 1013"/>
                  <a:gd name="T17" fmla="*/ 387 h 1015"/>
                  <a:gd name="T18" fmla="*/ 172 w 1013"/>
                  <a:gd name="T19" fmla="*/ 387 h 1015"/>
                  <a:gd name="T20" fmla="*/ 73 w 1013"/>
                  <a:gd name="T21" fmla="*/ 412 h 1015"/>
                  <a:gd name="T22" fmla="*/ 12 w 1013"/>
                  <a:gd name="T23" fmla="*/ 445 h 1015"/>
                  <a:gd name="T24" fmla="*/ 0 w 1013"/>
                  <a:gd name="T25" fmla="*/ 464 h 1015"/>
                  <a:gd name="T26" fmla="*/ 7 w 1013"/>
                  <a:gd name="T27" fmla="*/ 486 h 1015"/>
                  <a:gd name="T28" fmla="*/ 21 w 1013"/>
                  <a:gd name="T29" fmla="*/ 493 h 1015"/>
                  <a:gd name="T30" fmla="*/ 154 w 1013"/>
                  <a:gd name="T31" fmla="*/ 531 h 1015"/>
                  <a:gd name="T32" fmla="*/ 279 w 1013"/>
                  <a:gd name="T33" fmla="*/ 599 h 1015"/>
                  <a:gd name="T34" fmla="*/ 352 w 1013"/>
                  <a:gd name="T35" fmla="*/ 662 h 1015"/>
                  <a:gd name="T36" fmla="*/ 441 w 1013"/>
                  <a:gd name="T37" fmla="*/ 776 h 1015"/>
                  <a:gd name="T38" fmla="*/ 500 w 1013"/>
                  <a:gd name="T39" fmla="*/ 904 h 1015"/>
                  <a:gd name="T40" fmla="*/ 520 w 1013"/>
                  <a:gd name="T41" fmla="*/ 994 h 1015"/>
                  <a:gd name="T42" fmla="*/ 534 w 1013"/>
                  <a:gd name="T43" fmla="*/ 1012 h 1015"/>
                  <a:gd name="T44" fmla="*/ 558 w 1013"/>
                  <a:gd name="T45" fmla="*/ 1013 h 1015"/>
                  <a:gd name="T46" fmla="*/ 570 w 1013"/>
                  <a:gd name="T47" fmla="*/ 1003 h 1015"/>
                  <a:gd name="T48" fmla="*/ 612 w 1013"/>
                  <a:gd name="T49" fmla="*/ 907 h 1015"/>
                  <a:gd name="T50" fmla="*/ 630 w 1013"/>
                  <a:gd name="T51" fmla="*/ 808 h 1015"/>
                  <a:gd name="T52" fmla="*/ 626 w 1013"/>
                  <a:gd name="T53" fmla="*/ 740 h 1015"/>
                  <a:gd name="T54" fmla="*/ 630 w 1013"/>
                  <a:gd name="T55" fmla="*/ 722 h 1015"/>
                  <a:gd name="T56" fmla="*/ 754 w 1013"/>
                  <a:gd name="T57" fmla="*/ 598 h 1015"/>
                  <a:gd name="T58" fmla="*/ 865 w 1013"/>
                  <a:gd name="T59" fmla="*/ 464 h 1015"/>
                  <a:gd name="T60" fmla="*/ 945 w 1013"/>
                  <a:gd name="T61" fmla="*/ 330 h 1015"/>
                  <a:gd name="T62" fmla="*/ 993 w 1013"/>
                  <a:gd name="T63" fmla="*/ 204 h 1015"/>
                  <a:gd name="T64" fmla="*/ 1013 w 1013"/>
                  <a:gd name="T65" fmla="*/ 101 h 1015"/>
                  <a:gd name="T66" fmla="*/ 1008 w 1013"/>
                  <a:gd name="T67" fmla="*/ 40 h 1015"/>
                  <a:gd name="T68" fmla="*/ 995 w 1013"/>
                  <a:gd name="T69" fmla="*/ 18 h 1015"/>
                  <a:gd name="T70" fmla="*/ 644 w 1013"/>
                  <a:gd name="T71" fmla="*/ 533 h 1015"/>
                  <a:gd name="T72" fmla="*/ 592 w 1013"/>
                  <a:gd name="T73" fmla="*/ 560 h 1015"/>
                  <a:gd name="T74" fmla="*/ 534 w 1013"/>
                  <a:gd name="T75" fmla="*/ 554 h 1015"/>
                  <a:gd name="T76" fmla="*/ 500 w 1013"/>
                  <a:gd name="T77" fmla="*/ 533 h 1015"/>
                  <a:gd name="T78" fmla="*/ 473 w 1013"/>
                  <a:gd name="T79" fmla="*/ 481 h 1015"/>
                  <a:gd name="T80" fmla="*/ 478 w 1013"/>
                  <a:gd name="T81" fmla="*/ 423 h 1015"/>
                  <a:gd name="T82" fmla="*/ 500 w 1013"/>
                  <a:gd name="T83" fmla="*/ 389 h 1015"/>
                  <a:gd name="T84" fmla="*/ 552 w 1013"/>
                  <a:gd name="T85" fmla="*/ 362 h 1015"/>
                  <a:gd name="T86" fmla="*/ 610 w 1013"/>
                  <a:gd name="T87" fmla="*/ 367 h 1015"/>
                  <a:gd name="T88" fmla="*/ 644 w 1013"/>
                  <a:gd name="T89" fmla="*/ 389 h 1015"/>
                  <a:gd name="T90" fmla="*/ 671 w 1013"/>
                  <a:gd name="T91" fmla="*/ 441 h 1015"/>
                  <a:gd name="T92" fmla="*/ 666 w 1013"/>
                  <a:gd name="T93" fmla="*/ 499 h 1015"/>
                  <a:gd name="T94" fmla="*/ 644 w 1013"/>
                  <a:gd name="T95" fmla="*/ 533 h 1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013" h="1015">
                    <a:moveTo>
                      <a:pt x="995" y="18"/>
                    </a:moveTo>
                    <a:lnTo>
                      <a:pt x="995" y="18"/>
                    </a:lnTo>
                    <a:lnTo>
                      <a:pt x="990" y="13"/>
                    </a:lnTo>
                    <a:lnTo>
                      <a:pt x="982" y="9"/>
                    </a:lnTo>
                    <a:lnTo>
                      <a:pt x="973" y="6"/>
                    </a:lnTo>
                    <a:lnTo>
                      <a:pt x="964" y="4"/>
                    </a:lnTo>
                    <a:lnTo>
                      <a:pt x="941" y="0"/>
                    </a:lnTo>
                    <a:lnTo>
                      <a:pt x="914" y="2"/>
                    </a:lnTo>
                    <a:lnTo>
                      <a:pt x="882" y="4"/>
                    </a:lnTo>
                    <a:lnTo>
                      <a:pt x="847" y="11"/>
                    </a:lnTo>
                    <a:lnTo>
                      <a:pt x="810" y="20"/>
                    </a:lnTo>
                    <a:lnTo>
                      <a:pt x="770" y="34"/>
                    </a:lnTo>
                    <a:lnTo>
                      <a:pt x="729" y="51"/>
                    </a:lnTo>
                    <a:lnTo>
                      <a:pt x="685" y="69"/>
                    </a:lnTo>
                    <a:lnTo>
                      <a:pt x="640" y="92"/>
                    </a:lnTo>
                    <a:lnTo>
                      <a:pt x="595" y="119"/>
                    </a:lnTo>
                    <a:lnTo>
                      <a:pt x="549" y="148"/>
                    </a:lnTo>
                    <a:lnTo>
                      <a:pt x="504" y="182"/>
                    </a:lnTo>
                    <a:lnTo>
                      <a:pt x="460" y="220"/>
                    </a:lnTo>
                    <a:lnTo>
                      <a:pt x="415" y="259"/>
                    </a:lnTo>
                    <a:lnTo>
                      <a:pt x="297" y="380"/>
                    </a:lnTo>
                    <a:lnTo>
                      <a:pt x="297" y="380"/>
                    </a:lnTo>
                    <a:lnTo>
                      <a:pt x="291" y="384"/>
                    </a:lnTo>
                    <a:lnTo>
                      <a:pt x="286" y="385"/>
                    </a:lnTo>
                    <a:lnTo>
                      <a:pt x="280" y="387"/>
                    </a:lnTo>
                    <a:lnTo>
                      <a:pt x="273" y="387"/>
                    </a:lnTo>
                    <a:lnTo>
                      <a:pt x="273" y="387"/>
                    </a:lnTo>
                    <a:lnTo>
                      <a:pt x="241" y="385"/>
                    </a:lnTo>
                    <a:lnTo>
                      <a:pt x="207" y="385"/>
                    </a:lnTo>
                    <a:lnTo>
                      <a:pt x="172" y="387"/>
                    </a:lnTo>
                    <a:lnTo>
                      <a:pt x="138" y="393"/>
                    </a:lnTo>
                    <a:lnTo>
                      <a:pt x="106" y="402"/>
                    </a:lnTo>
                    <a:lnTo>
                      <a:pt x="73" y="412"/>
                    </a:lnTo>
                    <a:lnTo>
                      <a:pt x="43" y="427"/>
                    </a:lnTo>
                    <a:lnTo>
                      <a:pt x="12" y="445"/>
                    </a:lnTo>
                    <a:lnTo>
                      <a:pt x="12" y="445"/>
                    </a:lnTo>
                    <a:lnTo>
                      <a:pt x="5" y="450"/>
                    </a:lnTo>
                    <a:lnTo>
                      <a:pt x="1" y="457"/>
                    </a:lnTo>
                    <a:lnTo>
                      <a:pt x="0" y="464"/>
                    </a:lnTo>
                    <a:lnTo>
                      <a:pt x="0" y="472"/>
                    </a:lnTo>
                    <a:lnTo>
                      <a:pt x="1" y="479"/>
                    </a:lnTo>
                    <a:lnTo>
                      <a:pt x="7" y="486"/>
                    </a:lnTo>
                    <a:lnTo>
                      <a:pt x="12" y="491"/>
                    </a:lnTo>
                    <a:lnTo>
                      <a:pt x="21" y="493"/>
                    </a:lnTo>
                    <a:lnTo>
                      <a:pt x="21" y="493"/>
                    </a:lnTo>
                    <a:lnTo>
                      <a:pt x="66" y="502"/>
                    </a:lnTo>
                    <a:lnTo>
                      <a:pt x="111" y="515"/>
                    </a:lnTo>
                    <a:lnTo>
                      <a:pt x="154" y="531"/>
                    </a:lnTo>
                    <a:lnTo>
                      <a:pt x="198" y="551"/>
                    </a:lnTo>
                    <a:lnTo>
                      <a:pt x="237" y="572"/>
                    </a:lnTo>
                    <a:lnTo>
                      <a:pt x="279" y="599"/>
                    </a:lnTo>
                    <a:lnTo>
                      <a:pt x="316" y="628"/>
                    </a:lnTo>
                    <a:lnTo>
                      <a:pt x="352" y="662"/>
                    </a:lnTo>
                    <a:lnTo>
                      <a:pt x="352" y="662"/>
                    </a:lnTo>
                    <a:lnTo>
                      <a:pt x="385" y="698"/>
                    </a:lnTo>
                    <a:lnTo>
                      <a:pt x="415" y="736"/>
                    </a:lnTo>
                    <a:lnTo>
                      <a:pt x="441" y="776"/>
                    </a:lnTo>
                    <a:lnTo>
                      <a:pt x="464" y="817"/>
                    </a:lnTo>
                    <a:lnTo>
                      <a:pt x="484" y="860"/>
                    </a:lnTo>
                    <a:lnTo>
                      <a:pt x="500" y="904"/>
                    </a:lnTo>
                    <a:lnTo>
                      <a:pt x="511" y="947"/>
                    </a:lnTo>
                    <a:lnTo>
                      <a:pt x="520" y="994"/>
                    </a:lnTo>
                    <a:lnTo>
                      <a:pt x="520" y="994"/>
                    </a:lnTo>
                    <a:lnTo>
                      <a:pt x="523" y="1001"/>
                    </a:lnTo>
                    <a:lnTo>
                      <a:pt x="529" y="1008"/>
                    </a:lnTo>
                    <a:lnTo>
                      <a:pt x="534" y="1012"/>
                    </a:lnTo>
                    <a:lnTo>
                      <a:pt x="541" y="1015"/>
                    </a:lnTo>
                    <a:lnTo>
                      <a:pt x="549" y="1015"/>
                    </a:lnTo>
                    <a:lnTo>
                      <a:pt x="558" y="1013"/>
                    </a:lnTo>
                    <a:lnTo>
                      <a:pt x="565" y="1008"/>
                    </a:lnTo>
                    <a:lnTo>
                      <a:pt x="570" y="1003"/>
                    </a:lnTo>
                    <a:lnTo>
                      <a:pt x="570" y="1003"/>
                    </a:lnTo>
                    <a:lnTo>
                      <a:pt x="586" y="972"/>
                    </a:lnTo>
                    <a:lnTo>
                      <a:pt x="601" y="940"/>
                    </a:lnTo>
                    <a:lnTo>
                      <a:pt x="612" y="907"/>
                    </a:lnTo>
                    <a:lnTo>
                      <a:pt x="621" y="875"/>
                    </a:lnTo>
                    <a:lnTo>
                      <a:pt x="626" y="841"/>
                    </a:lnTo>
                    <a:lnTo>
                      <a:pt x="630" y="808"/>
                    </a:lnTo>
                    <a:lnTo>
                      <a:pt x="630" y="774"/>
                    </a:lnTo>
                    <a:lnTo>
                      <a:pt x="626" y="740"/>
                    </a:lnTo>
                    <a:lnTo>
                      <a:pt x="626" y="740"/>
                    </a:lnTo>
                    <a:lnTo>
                      <a:pt x="626" y="734"/>
                    </a:lnTo>
                    <a:lnTo>
                      <a:pt x="628" y="727"/>
                    </a:lnTo>
                    <a:lnTo>
                      <a:pt x="630" y="722"/>
                    </a:lnTo>
                    <a:lnTo>
                      <a:pt x="635" y="718"/>
                    </a:lnTo>
                    <a:lnTo>
                      <a:pt x="754" y="598"/>
                    </a:lnTo>
                    <a:lnTo>
                      <a:pt x="754" y="598"/>
                    </a:lnTo>
                    <a:lnTo>
                      <a:pt x="795" y="554"/>
                    </a:lnTo>
                    <a:lnTo>
                      <a:pt x="831" y="509"/>
                    </a:lnTo>
                    <a:lnTo>
                      <a:pt x="865" y="464"/>
                    </a:lnTo>
                    <a:lnTo>
                      <a:pt x="896" y="420"/>
                    </a:lnTo>
                    <a:lnTo>
                      <a:pt x="921" y="375"/>
                    </a:lnTo>
                    <a:lnTo>
                      <a:pt x="945" y="330"/>
                    </a:lnTo>
                    <a:lnTo>
                      <a:pt x="964" y="286"/>
                    </a:lnTo>
                    <a:lnTo>
                      <a:pt x="981" y="243"/>
                    </a:lnTo>
                    <a:lnTo>
                      <a:pt x="993" y="204"/>
                    </a:lnTo>
                    <a:lnTo>
                      <a:pt x="1004" y="166"/>
                    </a:lnTo>
                    <a:lnTo>
                      <a:pt x="1009" y="132"/>
                    </a:lnTo>
                    <a:lnTo>
                      <a:pt x="1013" y="101"/>
                    </a:lnTo>
                    <a:lnTo>
                      <a:pt x="1013" y="72"/>
                    </a:lnTo>
                    <a:lnTo>
                      <a:pt x="1009" y="51"/>
                    </a:lnTo>
                    <a:lnTo>
                      <a:pt x="1008" y="40"/>
                    </a:lnTo>
                    <a:lnTo>
                      <a:pt x="1004" y="31"/>
                    </a:lnTo>
                    <a:lnTo>
                      <a:pt x="1000" y="24"/>
                    </a:lnTo>
                    <a:lnTo>
                      <a:pt x="995" y="18"/>
                    </a:lnTo>
                    <a:lnTo>
                      <a:pt x="995" y="18"/>
                    </a:lnTo>
                    <a:close/>
                    <a:moveTo>
                      <a:pt x="644" y="533"/>
                    </a:moveTo>
                    <a:lnTo>
                      <a:pt x="644" y="533"/>
                    </a:lnTo>
                    <a:lnTo>
                      <a:pt x="628" y="545"/>
                    </a:lnTo>
                    <a:lnTo>
                      <a:pt x="610" y="554"/>
                    </a:lnTo>
                    <a:lnTo>
                      <a:pt x="592" y="560"/>
                    </a:lnTo>
                    <a:lnTo>
                      <a:pt x="572" y="562"/>
                    </a:lnTo>
                    <a:lnTo>
                      <a:pt x="552" y="560"/>
                    </a:lnTo>
                    <a:lnTo>
                      <a:pt x="534" y="554"/>
                    </a:lnTo>
                    <a:lnTo>
                      <a:pt x="516" y="545"/>
                    </a:lnTo>
                    <a:lnTo>
                      <a:pt x="500" y="533"/>
                    </a:lnTo>
                    <a:lnTo>
                      <a:pt x="500" y="533"/>
                    </a:lnTo>
                    <a:lnTo>
                      <a:pt x="487" y="517"/>
                    </a:lnTo>
                    <a:lnTo>
                      <a:pt x="478" y="499"/>
                    </a:lnTo>
                    <a:lnTo>
                      <a:pt x="473" y="481"/>
                    </a:lnTo>
                    <a:lnTo>
                      <a:pt x="471" y="461"/>
                    </a:lnTo>
                    <a:lnTo>
                      <a:pt x="473" y="441"/>
                    </a:lnTo>
                    <a:lnTo>
                      <a:pt x="478" y="423"/>
                    </a:lnTo>
                    <a:lnTo>
                      <a:pt x="487" y="405"/>
                    </a:lnTo>
                    <a:lnTo>
                      <a:pt x="500" y="389"/>
                    </a:lnTo>
                    <a:lnTo>
                      <a:pt x="500" y="389"/>
                    </a:lnTo>
                    <a:lnTo>
                      <a:pt x="516" y="376"/>
                    </a:lnTo>
                    <a:lnTo>
                      <a:pt x="534" y="367"/>
                    </a:lnTo>
                    <a:lnTo>
                      <a:pt x="552" y="362"/>
                    </a:lnTo>
                    <a:lnTo>
                      <a:pt x="572" y="360"/>
                    </a:lnTo>
                    <a:lnTo>
                      <a:pt x="592" y="362"/>
                    </a:lnTo>
                    <a:lnTo>
                      <a:pt x="610" y="367"/>
                    </a:lnTo>
                    <a:lnTo>
                      <a:pt x="628" y="376"/>
                    </a:lnTo>
                    <a:lnTo>
                      <a:pt x="644" y="389"/>
                    </a:lnTo>
                    <a:lnTo>
                      <a:pt x="644" y="389"/>
                    </a:lnTo>
                    <a:lnTo>
                      <a:pt x="657" y="405"/>
                    </a:lnTo>
                    <a:lnTo>
                      <a:pt x="666" y="423"/>
                    </a:lnTo>
                    <a:lnTo>
                      <a:pt x="671" y="441"/>
                    </a:lnTo>
                    <a:lnTo>
                      <a:pt x="673" y="461"/>
                    </a:lnTo>
                    <a:lnTo>
                      <a:pt x="671" y="481"/>
                    </a:lnTo>
                    <a:lnTo>
                      <a:pt x="666" y="499"/>
                    </a:lnTo>
                    <a:lnTo>
                      <a:pt x="657" y="517"/>
                    </a:lnTo>
                    <a:lnTo>
                      <a:pt x="644" y="533"/>
                    </a:lnTo>
                    <a:lnTo>
                      <a:pt x="644" y="5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5300036" y="2415744"/>
            <a:ext cx="600719" cy="600797"/>
            <a:chOff x="3181819" y="1104393"/>
            <a:chExt cx="720000" cy="720000"/>
          </a:xfrm>
        </p:grpSpPr>
        <p:sp>
          <p:nvSpPr>
            <p:cNvPr id="76" name="椭圆 75"/>
            <p:cNvSpPr/>
            <p:nvPr/>
          </p:nvSpPr>
          <p:spPr>
            <a:xfrm>
              <a:off x="3181819" y="1104393"/>
              <a:ext cx="720000" cy="72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3371664" y="1223057"/>
              <a:ext cx="340310" cy="452193"/>
              <a:chOff x="5114925" y="5351463"/>
              <a:chExt cx="695325" cy="923926"/>
            </a:xfrm>
            <a:solidFill>
              <a:schemeClr val="bg1"/>
            </a:solidFill>
          </p:grpSpPr>
          <p:sp>
            <p:nvSpPr>
              <p:cNvPr id="78" name="Freeform 18"/>
              <p:cNvSpPr/>
              <p:nvPr/>
            </p:nvSpPr>
            <p:spPr bwMode="auto">
              <a:xfrm>
                <a:off x="5121275" y="5988051"/>
                <a:ext cx="311150" cy="287338"/>
              </a:xfrm>
              <a:custGeom>
                <a:avLst/>
                <a:gdLst>
                  <a:gd name="T0" fmla="*/ 272 w 392"/>
                  <a:gd name="T1" fmla="*/ 18 h 362"/>
                  <a:gd name="T2" fmla="*/ 151 w 392"/>
                  <a:gd name="T3" fmla="*/ 18 h 362"/>
                  <a:gd name="T4" fmla="*/ 151 w 392"/>
                  <a:gd name="T5" fmla="*/ 18 h 362"/>
                  <a:gd name="T6" fmla="*/ 135 w 392"/>
                  <a:gd name="T7" fmla="*/ 17 h 362"/>
                  <a:gd name="T8" fmla="*/ 121 w 392"/>
                  <a:gd name="T9" fmla="*/ 13 h 362"/>
                  <a:gd name="T10" fmla="*/ 106 w 392"/>
                  <a:gd name="T11" fmla="*/ 8 h 362"/>
                  <a:gd name="T12" fmla="*/ 94 w 392"/>
                  <a:gd name="T13" fmla="*/ 0 h 362"/>
                  <a:gd name="T14" fmla="*/ 2 w 392"/>
                  <a:gd name="T15" fmla="*/ 225 h 362"/>
                  <a:gd name="T16" fmla="*/ 2 w 392"/>
                  <a:gd name="T17" fmla="*/ 225 h 362"/>
                  <a:gd name="T18" fmla="*/ 0 w 392"/>
                  <a:gd name="T19" fmla="*/ 233 h 362"/>
                  <a:gd name="T20" fmla="*/ 0 w 392"/>
                  <a:gd name="T21" fmla="*/ 238 h 362"/>
                  <a:gd name="T22" fmla="*/ 2 w 392"/>
                  <a:gd name="T23" fmla="*/ 242 h 362"/>
                  <a:gd name="T24" fmla="*/ 4 w 392"/>
                  <a:gd name="T25" fmla="*/ 247 h 362"/>
                  <a:gd name="T26" fmla="*/ 7 w 392"/>
                  <a:gd name="T27" fmla="*/ 251 h 362"/>
                  <a:gd name="T28" fmla="*/ 13 w 392"/>
                  <a:gd name="T29" fmla="*/ 254 h 362"/>
                  <a:gd name="T30" fmla="*/ 16 w 392"/>
                  <a:gd name="T31" fmla="*/ 256 h 362"/>
                  <a:gd name="T32" fmla="*/ 24 w 392"/>
                  <a:gd name="T33" fmla="*/ 256 h 362"/>
                  <a:gd name="T34" fmla="*/ 159 w 392"/>
                  <a:gd name="T35" fmla="*/ 245 h 362"/>
                  <a:gd name="T36" fmla="*/ 159 w 392"/>
                  <a:gd name="T37" fmla="*/ 245 h 362"/>
                  <a:gd name="T38" fmla="*/ 164 w 392"/>
                  <a:gd name="T39" fmla="*/ 245 h 362"/>
                  <a:gd name="T40" fmla="*/ 168 w 392"/>
                  <a:gd name="T41" fmla="*/ 247 h 362"/>
                  <a:gd name="T42" fmla="*/ 173 w 392"/>
                  <a:gd name="T43" fmla="*/ 249 h 362"/>
                  <a:gd name="T44" fmla="*/ 177 w 392"/>
                  <a:gd name="T45" fmla="*/ 252 h 362"/>
                  <a:gd name="T46" fmla="*/ 265 w 392"/>
                  <a:gd name="T47" fmla="*/ 355 h 362"/>
                  <a:gd name="T48" fmla="*/ 265 w 392"/>
                  <a:gd name="T49" fmla="*/ 355 h 362"/>
                  <a:gd name="T50" fmla="*/ 270 w 392"/>
                  <a:gd name="T51" fmla="*/ 359 h 362"/>
                  <a:gd name="T52" fmla="*/ 274 w 392"/>
                  <a:gd name="T53" fmla="*/ 362 h 362"/>
                  <a:gd name="T54" fmla="*/ 279 w 392"/>
                  <a:gd name="T55" fmla="*/ 362 h 362"/>
                  <a:gd name="T56" fmla="*/ 285 w 392"/>
                  <a:gd name="T57" fmla="*/ 362 h 362"/>
                  <a:gd name="T58" fmla="*/ 290 w 392"/>
                  <a:gd name="T59" fmla="*/ 362 h 362"/>
                  <a:gd name="T60" fmla="*/ 294 w 392"/>
                  <a:gd name="T61" fmla="*/ 359 h 362"/>
                  <a:gd name="T62" fmla="*/ 299 w 392"/>
                  <a:gd name="T63" fmla="*/ 355 h 362"/>
                  <a:gd name="T64" fmla="*/ 301 w 392"/>
                  <a:gd name="T65" fmla="*/ 350 h 362"/>
                  <a:gd name="T66" fmla="*/ 392 w 392"/>
                  <a:gd name="T67" fmla="*/ 126 h 362"/>
                  <a:gd name="T68" fmla="*/ 392 w 392"/>
                  <a:gd name="T69" fmla="*/ 126 h 362"/>
                  <a:gd name="T70" fmla="*/ 382 w 392"/>
                  <a:gd name="T71" fmla="*/ 121 h 362"/>
                  <a:gd name="T72" fmla="*/ 373 w 392"/>
                  <a:gd name="T73" fmla="*/ 116 h 362"/>
                  <a:gd name="T74" fmla="*/ 364 w 392"/>
                  <a:gd name="T75" fmla="*/ 110 h 362"/>
                  <a:gd name="T76" fmla="*/ 355 w 392"/>
                  <a:gd name="T77" fmla="*/ 103 h 362"/>
                  <a:gd name="T78" fmla="*/ 272 w 392"/>
                  <a:gd name="T79" fmla="*/ 18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2" h="362">
                    <a:moveTo>
                      <a:pt x="272" y="18"/>
                    </a:moveTo>
                    <a:lnTo>
                      <a:pt x="151" y="18"/>
                    </a:lnTo>
                    <a:lnTo>
                      <a:pt x="151" y="18"/>
                    </a:lnTo>
                    <a:lnTo>
                      <a:pt x="135" y="17"/>
                    </a:lnTo>
                    <a:lnTo>
                      <a:pt x="121" y="13"/>
                    </a:lnTo>
                    <a:lnTo>
                      <a:pt x="106" y="8"/>
                    </a:lnTo>
                    <a:lnTo>
                      <a:pt x="94" y="0"/>
                    </a:lnTo>
                    <a:lnTo>
                      <a:pt x="2" y="225"/>
                    </a:lnTo>
                    <a:lnTo>
                      <a:pt x="2" y="225"/>
                    </a:lnTo>
                    <a:lnTo>
                      <a:pt x="0" y="233"/>
                    </a:lnTo>
                    <a:lnTo>
                      <a:pt x="0" y="238"/>
                    </a:lnTo>
                    <a:lnTo>
                      <a:pt x="2" y="242"/>
                    </a:lnTo>
                    <a:lnTo>
                      <a:pt x="4" y="247"/>
                    </a:lnTo>
                    <a:lnTo>
                      <a:pt x="7" y="251"/>
                    </a:lnTo>
                    <a:lnTo>
                      <a:pt x="13" y="254"/>
                    </a:lnTo>
                    <a:lnTo>
                      <a:pt x="16" y="256"/>
                    </a:lnTo>
                    <a:lnTo>
                      <a:pt x="24" y="256"/>
                    </a:lnTo>
                    <a:lnTo>
                      <a:pt x="159" y="245"/>
                    </a:lnTo>
                    <a:lnTo>
                      <a:pt x="159" y="245"/>
                    </a:lnTo>
                    <a:lnTo>
                      <a:pt x="164" y="245"/>
                    </a:lnTo>
                    <a:lnTo>
                      <a:pt x="168" y="247"/>
                    </a:lnTo>
                    <a:lnTo>
                      <a:pt x="173" y="249"/>
                    </a:lnTo>
                    <a:lnTo>
                      <a:pt x="177" y="252"/>
                    </a:lnTo>
                    <a:lnTo>
                      <a:pt x="265" y="355"/>
                    </a:lnTo>
                    <a:lnTo>
                      <a:pt x="265" y="355"/>
                    </a:lnTo>
                    <a:lnTo>
                      <a:pt x="270" y="359"/>
                    </a:lnTo>
                    <a:lnTo>
                      <a:pt x="274" y="362"/>
                    </a:lnTo>
                    <a:lnTo>
                      <a:pt x="279" y="362"/>
                    </a:lnTo>
                    <a:lnTo>
                      <a:pt x="285" y="362"/>
                    </a:lnTo>
                    <a:lnTo>
                      <a:pt x="290" y="362"/>
                    </a:lnTo>
                    <a:lnTo>
                      <a:pt x="294" y="359"/>
                    </a:lnTo>
                    <a:lnTo>
                      <a:pt x="299" y="355"/>
                    </a:lnTo>
                    <a:lnTo>
                      <a:pt x="301" y="350"/>
                    </a:lnTo>
                    <a:lnTo>
                      <a:pt x="392" y="126"/>
                    </a:lnTo>
                    <a:lnTo>
                      <a:pt x="392" y="126"/>
                    </a:lnTo>
                    <a:lnTo>
                      <a:pt x="382" y="121"/>
                    </a:lnTo>
                    <a:lnTo>
                      <a:pt x="373" y="116"/>
                    </a:lnTo>
                    <a:lnTo>
                      <a:pt x="364" y="110"/>
                    </a:lnTo>
                    <a:lnTo>
                      <a:pt x="355" y="103"/>
                    </a:lnTo>
                    <a:lnTo>
                      <a:pt x="27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79" name="Freeform 19"/>
              <p:cNvSpPr/>
              <p:nvPr/>
            </p:nvSpPr>
            <p:spPr bwMode="auto">
              <a:xfrm>
                <a:off x="5492750" y="5988051"/>
                <a:ext cx="311150" cy="287338"/>
              </a:xfrm>
              <a:custGeom>
                <a:avLst/>
                <a:gdLst>
                  <a:gd name="T0" fmla="*/ 299 w 392"/>
                  <a:gd name="T1" fmla="*/ 0 h 362"/>
                  <a:gd name="T2" fmla="*/ 299 w 392"/>
                  <a:gd name="T3" fmla="*/ 0 h 362"/>
                  <a:gd name="T4" fmla="*/ 284 w 392"/>
                  <a:gd name="T5" fmla="*/ 8 h 362"/>
                  <a:gd name="T6" fmla="*/ 270 w 392"/>
                  <a:gd name="T7" fmla="*/ 13 h 362"/>
                  <a:gd name="T8" fmla="*/ 256 w 392"/>
                  <a:gd name="T9" fmla="*/ 17 h 362"/>
                  <a:gd name="T10" fmla="*/ 239 w 392"/>
                  <a:gd name="T11" fmla="*/ 18 h 362"/>
                  <a:gd name="T12" fmla="*/ 121 w 392"/>
                  <a:gd name="T13" fmla="*/ 18 h 362"/>
                  <a:gd name="T14" fmla="*/ 36 w 392"/>
                  <a:gd name="T15" fmla="*/ 103 h 362"/>
                  <a:gd name="T16" fmla="*/ 36 w 392"/>
                  <a:gd name="T17" fmla="*/ 103 h 362"/>
                  <a:gd name="T18" fmla="*/ 27 w 392"/>
                  <a:gd name="T19" fmla="*/ 110 h 362"/>
                  <a:gd name="T20" fmla="*/ 18 w 392"/>
                  <a:gd name="T21" fmla="*/ 116 h 362"/>
                  <a:gd name="T22" fmla="*/ 9 w 392"/>
                  <a:gd name="T23" fmla="*/ 121 h 362"/>
                  <a:gd name="T24" fmla="*/ 0 w 392"/>
                  <a:gd name="T25" fmla="*/ 126 h 362"/>
                  <a:gd name="T26" fmla="*/ 90 w 392"/>
                  <a:gd name="T27" fmla="*/ 350 h 362"/>
                  <a:gd name="T28" fmla="*/ 90 w 392"/>
                  <a:gd name="T29" fmla="*/ 350 h 362"/>
                  <a:gd name="T30" fmla="*/ 94 w 392"/>
                  <a:gd name="T31" fmla="*/ 355 h 362"/>
                  <a:gd name="T32" fmla="*/ 97 w 392"/>
                  <a:gd name="T33" fmla="*/ 359 h 362"/>
                  <a:gd name="T34" fmla="*/ 101 w 392"/>
                  <a:gd name="T35" fmla="*/ 362 h 362"/>
                  <a:gd name="T36" fmla="*/ 106 w 392"/>
                  <a:gd name="T37" fmla="*/ 362 h 362"/>
                  <a:gd name="T38" fmla="*/ 112 w 392"/>
                  <a:gd name="T39" fmla="*/ 362 h 362"/>
                  <a:gd name="T40" fmla="*/ 117 w 392"/>
                  <a:gd name="T41" fmla="*/ 362 h 362"/>
                  <a:gd name="T42" fmla="*/ 122 w 392"/>
                  <a:gd name="T43" fmla="*/ 359 h 362"/>
                  <a:gd name="T44" fmla="*/ 126 w 392"/>
                  <a:gd name="T45" fmla="*/ 355 h 362"/>
                  <a:gd name="T46" fmla="*/ 216 w 392"/>
                  <a:gd name="T47" fmla="*/ 252 h 362"/>
                  <a:gd name="T48" fmla="*/ 216 w 392"/>
                  <a:gd name="T49" fmla="*/ 252 h 362"/>
                  <a:gd name="T50" fmla="*/ 220 w 392"/>
                  <a:gd name="T51" fmla="*/ 249 h 362"/>
                  <a:gd name="T52" fmla="*/ 223 w 392"/>
                  <a:gd name="T53" fmla="*/ 247 h 362"/>
                  <a:gd name="T54" fmla="*/ 229 w 392"/>
                  <a:gd name="T55" fmla="*/ 245 h 362"/>
                  <a:gd name="T56" fmla="*/ 232 w 392"/>
                  <a:gd name="T57" fmla="*/ 245 h 362"/>
                  <a:gd name="T58" fmla="*/ 369 w 392"/>
                  <a:gd name="T59" fmla="*/ 256 h 362"/>
                  <a:gd name="T60" fmla="*/ 369 w 392"/>
                  <a:gd name="T61" fmla="*/ 256 h 362"/>
                  <a:gd name="T62" fmla="*/ 374 w 392"/>
                  <a:gd name="T63" fmla="*/ 256 h 362"/>
                  <a:gd name="T64" fmla="*/ 380 w 392"/>
                  <a:gd name="T65" fmla="*/ 254 h 362"/>
                  <a:gd name="T66" fmla="*/ 383 w 392"/>
                  <a:gd name="T67" fmla="*/ 251 h 362"/>
                  <a:gd name="T68" fmla="*/ 387 w 392"/>
                  <a:gd name="T69" fmla="*/ 247 h 362"/>
                  <a:gd name="T70" fmla="*/ 391 w 392"/>
                  <a:gd name="T71" fmla="*/ 242 h 362"/>
                  <a:gd name="T72" fmla="*/ 391 w 392"/>
                  <a:gd name="T73" fmla="*/ 238 h 362"/>
                  <a:gd name="T74" fmla="*/ 392 w 392"/>
                  <a:gd name="T75" fmla="*/ 233 h 362"/>
                  <a:gd name="T76" fmla="*/ 391 w 392"/>
                  <a:gd name="T77" fmla="*/ 225 h 362"/>
                  <a:gd name="T78" fmla="*/ 299 w 392"/>
                  <a:gd name="T79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2" h="362">
                    <a:moveTo>
                      <a:pt x="299" y="0"/>
                    </a:moveTo>
                    <a:lnTo>
                      <a:pt x="299" y="0"/>
                    </a:lnTo>
                    <a:lnTo>
                      <a:pt x="284" y="8"/>
                    </a:lnTo>
                    <a:lnTo>
                      <a:pt x="270" y="13"/>
                    </a:lnTo>
                    <a:lnTo>
                      <a:pt x="256" y="17"/>
                    </a:lnTo>
                    <a:lnTo>
                      <a:pt x="239" y="18"/>
                    </a:lnTo>
                    <a:lnTo>
                      <a:pt x="121" y="18"/>
                    </a:lnTo>
                    <a:lnTo>
                      <a:pt x="36" y="103"/>
                    </a:lnTo>
                    <a:lnTo>
                      <a:pt x="36" y="103"/>
                    </a:lnTo>
                    <a:lnTo>
                      <a:pt x="27" y="110"/>
                    </a:lnTo>
                    <a:lnTo>
                      <a:pt x="18" y="116"/>
                    </a:lnTo>
                    <a:lnTo>
                      <a:pt x="9" y="121"/>
                    </a:lnTo>
                    <a:lnTo>
                      <a:pt x="0" y="126"/>
                    </a:lnTo>
                    <a:lnTo>
                      <a:pt x="90" y="350"/>
                    </a:lnTo>
                    <a:lnTo>
                      <a:pt x="90" y="350"/>
                    </a:lnTo>
                    <a:lnTo>
                      <a:pt x="94" y="355"/>
                    </a:lnTo>
                    <a:lnTo>
                      <a:pt x="97" y="359"/>
                    </a:lnTo>
                    <a:lnTo>
                      <a:pt x="101" y="362"/>
                    </a:lnTo>
                    <a:lnTo>
                      <a:pt x="106" y="362"/>
                    </a:lnTo>
                    <a:lnTo>
                      <a:pt x="112" y="362"/>
                    </a:lnTo>
                    <a:lnTo>
                      <a:pt x="117" y="362"/>
                    </a:lnTo>
                    <a:lnTo>
                      <a:pt x="122" y="359"/>
                    </a:lnTo>
                    <a:lnTo>
                      <a:pt x="126" y="355"/>
                    </a:lnTo>
                    <a:lnTo>
                      <a:pt x="216" y="252"/>
                    </a:lnTo>
                    <a:lnTo>
                      <a:pt x="216" y="252"/>
                    </a:lnTo>
                    <a:lnTo>
                      <a:pt x="220" y="249"/>
                    </a:lnTo>
                    <a:lnTo>
                      <a:pt x="223" y="247"/>
                    </a:lnTo>
                    <a:lnTo>
                      <a:pt x="229" y="245"/>
                    </a:lnTo>
                    <a:lnTo>
                      <a:pt x="232" y="245"/>
                    </a:lnTo>
                    <a:lnTo>
                      <a:pt x="369" y="256"/>
                    </a:lnTo>
                    <a:lnTo>
                      <a:pt x="369" y="256"/>
                    </a:lnTo>
                    <a:lnTo>
                      <a:pt x="374" y="256"/>
                    </a:lnTo>
                    <a:lnTo>
                      <a:pt x="380" y="254"/>
                    </a:lnTo>
                    <a:lnTo>
                      <a:pt x="383" y="251"/>
                    </a:lnTo>
                    <a:lnTo>
                      <a:pt x="387" y="247"/>
                    </a:lnTo>
                    <a:lnTo>
                      <a:pt x="391" y="242"/>
                    </a:lnTo>
                    <a:lnTo>
                      <a:pt x="391" y="238"/>
                    </a:lnTo>
                    <a:lnTo>
                      <a:pt x="392" y="233"/>
                    </a:lnTo>
                    <a:lnTo>
                      <a:pt x="391" y="225"/>
                    </a:lnTo>
                    <a:lnTo>
                      <a:pt x="29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0" name="Freeform 20"/>
              <p:cNvSpPr>
                <a:spLocks noEditPoints="1"/>
              </p:cNvSpPr>
              <p:nvPr/>
            </p:nvSpPr>
            <p:spPr bwMode="auto">
              <a:xfrm>
                <a:off x="5114925" y="5351463"/>
                <a:ext cx="695325" cy="693738"/>
              </a:xfrm>
              <a:custGeom>
                <a:avLst/>
                <a:gdLst>
                  <a:gd name="T0" fmla="*/ 723 w 875"/>
                  <a:gd name="T1" fmla="*/ 759 h 874"/>
                  <a:gd name="T2" fmla="*/ 752 w 875"/>
                  <a:gd name="T3" fmla="*/ 739 h 874"/>
                  <a:gd name="T4" fmla="*/ 759 w 875"/>
                  <a:gd name="T5" fmla="*/ 588 h 874"/>
                  <a:gd name="T6" fmla="*/ 767 w 875"/>
                  <a:gd name="T7" fmla="*/ 565 h 874"/>
                  <a:gd name="T8" fmla="*/ 867 w 875"/>
                  <a:gd name="T9" fmla="*/ 462 h 874"/>
                  <a:gd name="T10" fmla="*/ 873 w 875"/>
                  <a:gd name="T11" fmla="*/ 428 h 874"/>
                  <a:gd name="T12" fmla="*/ 772 w 875"/>
                  <a:gd name="T13" fmla="*/ 317 h 874"/>
                  <a:gd name="T14" fmla="*/ 759 w 875"/>
                  <a:gd name="T15" fmla="*/ 295 h 874"/>
                  <a:gd name="T16" fmla="*/ 758 w 875"/>
                  <a:gd name="T17" fmla="*/ 151 h 874"/>
                  <a:gd name="T18" fmla="*/ 740 w 875"/>
                  <a:gd name="T19" fmla="*/ 122 h 874"/>
                  <a:gd name="T20" fmla="*/ 588 w 875"/>
                  <a:gd name="T21" fmla="*/ 115 h 874"/>
                  <a:gd name="T22" fmla="*/ 563 w 875"/>
                  <a:gd name="T23" fmla="*/ 108 h 874"/>
                  <a:gd name="T24" fmla="*/ 461 w 875"/>
                  <a:gd name="T25" fmla="*/ 7 h 874"/>
                  <a:gd name="T26" fmla="*/ 428 w 875"/>
                  <a:gd name="T27" fmla="*/ 0 h 874"/>
                  <a:gd name="T28" fmla="*/ 317 w 875"/>
                  <a:gd name="T29" fmla="*/ 102 h 874"/>
                  <a:gd name="T30" fmla="*/ 293 w 875"/>
                  <a:gd name="T31" fmla="*/ 115 h 874"/>
                  <a:gd name="T32" fmla="*/ 149 w 875"/>
                  <a:gd name="T33" fmla="*/ 117 h 874"/>
                  <a:gd name="T34" fmla="*/ 122 w 875"/>
                  <a:gd name="T35" fmla="*/ 135 h 874"/>
                  <a:gd name="T36" fmla="*/ 115 w 875"/>
                  <a:gd name="T37" fmla="*/ 286 h 874"/>
                  <a:gd name="T38" fmla="*/ 108 w 875"/>
                  <a:gd name="T39" fmla="*/ 309 h 874"/>
                  <a:gd name="T40" fmla="*/ 7 w 875"/>
                  <a:gd name="T41" fmla="*/ 414 h 874"/>
                  <a:gd name="T42" fmla="*/ 0 w 875"/>
                  <a:gd name="T43" fmla="*/ 446 h 874"/>
                  <a:gd name="T44" fmla="*/ 101 w 875"/>
                  <a:gd name="T45" fmla="*/ 558 h 874"/>
                  <a:gd name="T46" fmla="*/ 113 w 875"/>
                  <a:gd name="T47" fmla="*/ 581 h 874"/>
                  <a:gd name="T48" fmla="*/ 115 w 875"/>
                  <a:gd name="T49" fmla="*/ 723 h 874"/>
                  <a:gd name="T50" fmla="*/ 133 w 875"/>
                  <a:gd name="T51" fmla="*/ 752 h 874"/>
                  <a:gd name="T52" fmla="*/ 284 w 875"/>
                  <a:gd name="T53" fmla="*/ 759 h 874"/>
                  <a:gd name="T54" fmla="*/ 310 w 875"/>
                  <a:gd name="T55" fmla="*/ 766 h 874"/>
                  <a:gd name="T56" fmla="*/ 412 w 875"/>
                  <a:gd name="T57" fmla="*/ 867 h 874"/>
                  <a:gd name="T58" fmla="*/ 444 w 875"/>
                  <a:gd name="T59" fmla="*/ 874 h 874"/>
                  <a:gd name="T60" fmla="*/ 558 w 875"/>
                  <a:gd name="T61" fmla="*/ 772 h 874"/>
                  <a:gd name="T62" fmla="*/ 579 w 875"/>
                  <a:gd name="T63" fmla="*/ 761 h 874"/>
                  <a:gd name="T64" fmla="*/ 437 w 875"/>
                  <a:gd name="T65" fmla="*/ 675 h 874"/>
                  <a:gd name="T66" fmla="*/ 344 w 875"/>
                  <a:gd name="T67" fmla="*/ 657 h 874"/>
                  <a:gd name="T68" fmla="*/ 268 w 875"/>
                  <a:gd name="T69" fmla="*/ 605 h 874"/>
                  <a:gd name="T70" fmla="*/ 218 w 875"/>
                  <a:gd name="T71" fmla="*/ 529 h 874"/>
                  <a:gd name="T72" fmla="*/ 200 w 875"/>
                  <a:gd name="T73" fmla="*/ 437 h 874"/>
                  <a:gd name="T74" fmla="*/ 211 w 875"/>
                  <a:gd name="T75" fmla="*/ 367 h 874"/>
                  <a:gd name="T76" fmla="*/ 254 w 875"/>
                  <a:gd name="T77" fmla="*/ 286 h 874"/>
                  <a:gd name="T78" fmla="*/ 324 w 875"/>
                  <a:gd name="T79" fmla="*/ 228 h 874"/>
                  <a:gd name="T80" fmla="*/ 412 w 875"/>
                  <a:gd name="T81" fmla="*/ 201 h 874"/>
                  <a:gd name="T82" fmla="*/ 484 w 875"/>
                  <a:gd name="T83" fmla="*/ 205 h 874"/>
                  <a:gd name="T84" fmla="*/ 570 w 875"/>
                  <a:gd name="T85" fmla="*/ 241 h 874"/>
                  <a:gd name="T86" fmla="*/ 633 w 875"/>
                  <a:gd name="T87" fmla="*/ 304 h 874"/>
                  <a:gd name="T88" fmla="*/ 669 w 875"/>
                  <a:gd name="T89" fmla="*/ 389 h 874"/>
                  <a:gd name="T90" fmla="*/ 673 w 875"/>
                  <a:gd name="T91" fmla="*/ 462 h 874"/>
                  <a:gd name="T92" fmla="*/ 646 w 875"/>
                  <a:gd name="T93" fmla="*/ 551 h 874"/>
                  <a:gd name="T94" fmla="*/ 588 w 875"/>
                  <a:gd name="T95" fmla="*/ 621 h 874"/>
                  <a:gd name="T96" fmla="*/ 507 w 875"/>
                  <a:gd name="T97" fmla="*/ 664 h 874"/>
                  <a:gd name="T98" fmla="*/ 437 w 875"/>
                  <a:gd name="T99" fmla="*/ 675 h 8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75" h="874">
                    <a:moveTo>
                      <a:pt x="588" y="759"/>
                    </a:moveTo>
                    <a:lnTo>
                      <a:pt x="714" y="759"/>
                    </a:lnTo>
                    <a:lnTo>
                      <a:pt x="714" y="759"/>
                    </a:lnTo>
                    <a:lnTo>
                      <a:pt x="723" y="759"/>
                    </a:lnTo>
                    <a:lnTo>
                      <a:pt x="732" y="756"/>
                    </a:lnTo>
                    <a:lnTo>
                      <a:pt x="740" y="752"/>
                    </a:lnTo>
                    <a:lnTo>
                      <a:pt x="747" y="747"/>
                    </a:lnTo>
                    <a:lnTo>
                      <a:pt x="752" y="739"/>
                    </a:lnTo>
                    <a:lnTo>
                      <a:pt x="756" y="732"/>
                    </a:lnTo>
                    <a:lnTo>
                      <a:pt x="758" y="723"/>
                    </a:lnTo>
                    <a:lnTo>
                      <a:pt x="759" y="716"/>
                    </a:lnTo>
                    <a:lnTo>
                      <a:pt x="759" y="588"/>
                    </a:lnTo>
                    <a:lnTo>
                      <a:pt x="759" y="588"/>
                    </a:lnTo>
                    <a:lnTo>
                      <a:pt x="759" y="581"/>
                    </a:lnTo>
                    <a:lnTo>
                      <a:pt x="763" y="572"/>
                    </a:lnTo>
                    <a:lnTo>
                      <a:pt x="767" y="565"/>
                    </a:lnTo>
                    <a:lnTo>
                      <a:pt x="772" y="558"/>
                    </a:lnTo>
                    <a:lnTo>
                      <a:pt x="862" y="468"/>
                    </a:lnTo>
                    <a:lnTo>
                      <a:pt x="862" y="468"/>
                    </a:lnTo>
                    <a:lnTo>
                      <a:pt x="867" y="462"/>
                    </a:lnTo>
                    <a:lnTo>
                      <a:pt x="871" y="453"/>
                    </a:lnTo>
                    <a:lnTo>
                      <a:pt x="873" y="446"/>
                    </a:lnTo>
                    <a:lnTo>
                      <a:pt x="875" y="437"/>
                    </a:lnTo>
                    <a:lnTo>
                      <a:pt x="873" y="428"/>
                    </a:lnTo>
                    <a:lnTo>
                      <a:pt x="871" y="421"/>
                    </a:lnTo>
                    <a:lnTo>
                      <a:pt x="867" y="414"/>
                    </a:lnTo>
                    <a:lnTo>
                      <a:pt x="862" y="407"/>
                    </a:lnTo>
                    <a:lnTo>
                      <a:pt x="772" y="317"/>
                    </a:lnTo>
                    <a:lnTo>
                      <a:pt x="772" y="317"/>
                    </a:lnTo>
                    <a:lnTo>
                      <a:pt x="767" y="309"/>
                    </a:lnTo>
                    <a:lnTo>
                      <a:pt x="763" y="302"/>
                    </a:lnTo>
                    <a:lnTo>
                      <a:pt x="759" y="295"/>
                    </a:lnTo>
                    <a:lnTo>
                      <a:pt x="759" y="286"/>
                    </a:lnTo>
                    <a:lnTo>
                      <a:pt x="759" y="160"/>
                    </a:lnTo>
                    <a:lnTo>
                      <a:pt x="759" y="160"/>
                    </a:lnTo>
                    <a:lnTo>
                      <a:pt x="758" y="151"/>
                    </a:lnTo>
                    <a:lnTo>
                      <a:pt x="756" y="142"/>
                    </a:lnTo>
                    <a:lnTo>
                      <a:pt x="752" y="135"/>
                    </a:lnTo>
                    <a:lnTo>
                      <a:pt x="747" y="128"/>
                    </a:lnTo>
                    <a:lnTo>
                      <a:pt x="740" y="122"/>
                    </a:lnTo>
                    <a:lnTo>
                      <a:pt x="732" y="119"/>
                    </a:lnTo>
                    <a:lnTo>
                      <a:pt x="723" y="117"/>
                    </a:lnTo>
                    <a:lnTo>
                      <a:pt x="714" y="115"/>
                    </a:lnTo>
                    <a:lnTo>
                      <a:pt x="588" y="115"/>
                    </a:lnTo>
                    <a:lnTo>
                      <a:pt x="588" y="115"/>
                    </a:lnTo>
                    <a:lnTo>
                      <a:pt x="579" y="115"/>
                    </a:lnTo>
                    <a:lnTo>
                      <a:pt x="572" y="111"/>
                    </a:lnTo>
                    <a:lnTo>
                      <a:pt x="563" y="108"/>
                    </a:lnTo>
                    <a:lnTo>
                      <a:pt x="558" y="102"/>
                    </a:lnTo>
                    <a:lnTo>
                      <a:pt x="468" y="12"/>
                    </a:lnTo>
                    <a:lnTo>
                      <a:pt x="468" y="12"/>
                    </a:lnTo>
                    <a:lnTo>
                      <a:pt x="461" y="7"/>
                    </a:lnTo>
                    <a:lnTo>
                      <a:pt x="453" y="3"/>
                    </a:lnTo>
                    <a:lnTo>
                      <a:pt x="444" y="0"/>
                    </a:lnTo>
                    <a:lnTo>
                      <a:pt x="437" y="0"/>
                    </a:lnTo>
                    <a:lnTo>
                      <a:pt x="428" y="0"/>
                    </a:lnTo>
                    <a:lnTo>
                      <a:pt x="419" y="3"/>
                    </a:lnTo>
                    <a:lnTo>
                      <a:pt x="412" y="7"/>
                    </a:lnTo>
                    <a:lnTo>
                      <a:pt x="405" y="12"/>
                    </a:lnTo>
                    <a:lnTo>
                      <a:pt x="317" y="102"/>
                    </a:lnTo>
                    <a:lnTo>
                      <a:pt x="317" y="102"/>
                    </a:lnTo>
                    <a:lnTo>
                      <a:pt x="310" y="108"/>
                    </a:lnTo>
                    <a:lnTo>
                      <a:pt x="302" y="111"/>
                    </a:lnTo>
                    <a:lnTo>
                      <a:pt x="293" y="115"/>
                    </a:lnTo>
                    <a:lnTo>
                      <a:pt x="284" y="115"/>
                    </a:lnTo>
                    <a:lnTo>
                      <a:pt x="158" y="115"/>
                    </a:lnTo>
                    <a:lnTo>
                      <a:pt x="158" y="115"/>
                    </a:lnTo>
                    <a:lnTo>
                      <a:pt x="149" y="117"/>
                    </a:lnTo>
                    <a:lnTo>
                      <a:pt x="142" y="119"/>
                    </a:lnTo>
                    <a:lnTo>
                      <a:pt x="133" y="122"/>
                    </a:lnTo>
                    <a:lnTo>
                      <a:pt x="128" y="128"/>
                    </a:lnTo>
                    <a:lnTo>
                      <a:pt x="122" y="135"/>
                    </a:lnTo>
                    <a:lnTo>
                      <a:pt x="119" y="142"/>
                    </a:lnTo>
                    <a:lnTo>
                      <a:pt x="115" y="151"/>
                    </a:lnTo>
                    <a:lnTo>
                      <a:pt x="115" y="160"/>
                    </a:lnTo>
                    <a:lnTo>
                      <a:pt x="115" y="286"/>
                    </a:lnTo>
                    <a:lnTo>
                      <a:pt x="115" y="286"/>
                    </a:lnTo>
                    <a:lnTo>
                      <a:pt x="113" y="295"/>
                    </a:lnTo>
                    <a:lnTo>
                      <a:pt x="112" y="302"/>
                    </a:lnTo>
                    <a:lnTo>
                      <a:pt x="108" y="309"/>
                    </a:lnTo>
                    <a:lnTo>
                      <a:pt x="101" y="317"/>
                    </a:lnTo>
                    <a:lnTo>
                      <a:pt x="13" y="407"/>
                    </a:lnTo>
                    <a:lnTo>
                      <a:pt x="13" y="407"/>
                    </a:lnTo>
                    <a:lnTo>
                      <a:pt x="7" y="414"/>
                    </a:lnTo>
                    <a:lnTo>
                      <a:pt x="2" y="421"/>
                    </a:lnTo>
                    <a:lnTo>
                      <a:pt x="0" y="428"/>
                    </a:lnTo>
                    <a:lnTo>
                      <a:pt x="0" y="437"/>
                    </a:lnTo>
                    <a:lnTo>
                      <a:pt x="0" y="446"/>
                    </a:lnTo>
                    <a:lnTo>
                      <a:pt x="2" y="453"/>
                    </a:lnTo>
                    <a:lnTo>
                      <a:pt x="7" y="462"/>
                    </a:lnTo>
                    <a:lnTo>
                      <a:pt x="13" y="468"/>
                    </a:lnTo>
                    <a:lnTo>
                      <a:pt x="101" y="558"/>
                    </a:lnTo>
                    <a:lnTo>
                      <a:pt x="101" y="558"/>
                    </a:lnTo>
                    <a:lnTo>
                      <a:pt x="108" y="565"/>
                    </a:lnTo>
                    <a:lnTo>
                      <a:pt x="112" y="572"/>
                    </a:lnTo>
                    <a:lnTo>
                      <a:pt x="113" y="581"/>
                    </a:lnTo>
                    <a:lnTo>
                      <a:pt x="115" y="588"/>
                    </a:lnTo>
                    <a:lnTo>
                      <a:pt x="115" y="716"/>
                    </a:lnTo>
                    <a:lnTo>
                      <a:pt x="115" y="716"/>
                    </a:lnTo>
                    <a:lnTo>
                      <a:pt x="115" y="723"/>
                    </a:lnTo>
                    <a:lnTo>
                      <a:pt x="119" y="732"/>
                    </a:lnTo>
                    <a:lnTo>
                      <a:pt x="122" y="739"/>
                    </a:lnTo>
                    <a:lnTo>
                      <a:pt x="128" y="747"/>
                    </a:lnTo>
                    <a:lnTo>
                      <a:pt x="133" y="752"/>
                    </a:lnTo>
                    <a:lnTo>
                      <a:pt x="142" y="756"/>
                    </a:lnTo>
                    <a:lnTo>
                      <a:pt x="149" y="759"/>
                    </a:lnTo>
                    <a:lnTo>
                      <a:pt x="158" y="759"/>
                    </a:lnTo>
                    <a:lnTo>
                      <a:pt x="284" y="759"/>
                    </a:lnTo>
                    <a:lnTo>
                      <a:pt x="284" y="759"/>
                    </a:lnTo>
                    <a:lnTo>
                      <a:pt x="293" y="761"/>
                    </a:lnTo>
                    <a:lnTo>
                      <a:pt x="302" y="763"/>
                    </a:lnTo>
                    <a:lnTo>
                      <a:pt x="310" y="766"/>
                    </a:lnTo>
                    <a:lnTo>
                      <a:pt x="317" y="772"/>
                    </a:lnTo>
                    <a:lnTo>
                      <a:pt x="405" y="862"/>
                    </a:lnTo>
                    <a:lnTo>
                      <a:pt x="405" y="862"/>
                    </a:lnTo>
                    <a:lnTo>
                      <a:pt x="412" y="867"/>
                    </a:lnTo>
                    <a:lnTo>
                      <a:pt x="419" y="871"/>
                    </a:lnTo>
                    <a:lnTo>
                      <a:pt x="428" y="874"/>
                    </a:lnTo>
                    <a:lnTo>
                      <a:pt x="437" y="874"/>
                    </a:lnTo>
                    <a:lnTo>
                      <a:pt x="444" y="874"/>
                    </a:lnTo>
                    <a:lnTo>
                      <a:pt x="453" y="871"/>
                    </a:lnTo>
                    <a:lnTo>
                      <a:pt x="461" y="867"/>
                    </a:lnTo>
                    <a:lnTo>
                      <a:pt x="468" y="862"/>
                    </a:lnTo>
                    <a:lnTo>
                      <a:pt x="558" y="772"/>
                    </a:lnTo>
                    <a:lnTo>
                      <a:pt x="558" y="772"/>
                    </a:lnTo>
                    <a:lnTo>
                      <a:pt x="563" y="766"/>
                    </a:lnTo>
                    <a:lnTo>
                      <a:pt x="572" y="763"/>
                    </a:lnTo>
                    <a:lnTo>
                      <a:pt x="579" y="761"/>
                    </a:lnTo>
                    <a:lnTo>
                      <a:pt x="588" y="759"/>
                    </a:lnTo>
                    <a:lnTo>
                      <a:pt x="588" y="759"/>
                    </a:lnTo>
                    <a:close/>
                    <a:moveTo>
                      <a:pt x="437" y="675"/>
                    </a:moveTo>
                    <a:lnTo>
                      <a:pt x="437" y="675"/>
                    </a:lnTo>
                    <a:lnTo>
                      <a:pt x="412" y="673"/>
                    </a:lnTo>
                    <a:lnTo>
                      <a:pt x="389" y="669"/>
                    </a:lnTo>
                    <a:lnTo>
                      <a:pt x="365" y="664"/>
                    </a:lnTo>
                    <a:lnTo>
                      <a:pt x="344" y="657"/>
                    </a:lnTo>
                    <a:lnTo>
                      <a:pt x="324" y="646"/>
                    </a:lnTo>
                    <a:lnTo>
                      <a:pt x="304" y="635"/>
                    </a:lnTo>
                    <a:lnTo>
                      <a:pt x="286" y="621"/>
                    </a:lnTo>
                    <a:lnTo>
                      <a:pt x="268" y="605"/>
                    </a:lnTo>
                    <a:lnTo>
                      <a:pt x="254" y="588"/>
                    </a:lnTo>
                    <a:lnTo>
                      <a:pt x="239" y="570"/>
                    </a:lnTo>
                    <a:lnTo>
                      <a:pt x="229" y="551"/>
                    </a:lnTo>
                    <a:lnTo>
                      <a:pt x="218" y="529"/>
                    </a:lnTo>
                    <a:lnTo>
                      <a:pt x="211" y="507"/>
                    </a:lnTo>
                    <a:lnTo>
                      <a:pt x="203" y="486"/>
                    </a:lnTo>
                    <a:lnTo>
                      <a:pt x="200" y="462"/>
                    </a:lnTo>
                    <a:lnTo>
                      <a:pt x="200" y="437"/>
                    </a:lnTo>
                    <a:lnTo>
                      <a:pt x="200" y="437"/>
                    </a:lnTo>
                    <a:lnTo>
                      <a:pt x="200" y="414"/>
                    </a:lnTo>
                    <a:lnTo>
                      <a:pt x="203" y="389"/>
                    </a:lnTo>
                    <a:lnTo>
                      <a:pt x="211" y="367"/>
                    </a:lnTo>
                    <a:lnTo>
                      <a:pt x="218" y="345"/>
                    </a:lnTo>
                    <a:lnTo>
                      <a:pt x="229" y="324"/>
                    </a:lnTo>
                    <a:lnTo>
                      <a:pt x="239" y="304"/>
                    </a:lnTo>
                    <a:lnTo>
                      <a:pt x="254" y="286"/>
                    </a:lnTo>
                    <a:lnTo>
                      <a:pt x="268" y="270"/>
                    </a:lnTo>
                    <a:lnTo>
                      <a:pt x="286" y="254"/>
                    </a:lnTo>
                    <a:lnTo>
                      <a:pt x="304" y="241"/>
                    </a:lnTo>
                    <a:lnTo>
                      <a:pt x="324" y="228"/>
                    </a:lnTo>
                    <a:lnTo>
                      <a:pt x="344" y="218"/>
                    </a:lnTo>
                    <a:lnTo>
                      <a:pt x="365" y="210"/>
                    </a:lnTo>
                    <a:lnTo>
                      <a:pt x="389" y="205"/>
                    </a:lnTo>
                    <a:lnTo>
                      <a:pt x="412" y="201"/>
                    </a:lnTo>
                    <a:lnTo>
                      <a:pt x="437" y="200"/>
                    </a:lnTo>
                    <a:lnTo>
                      <a:pt x="437" y="200"/>
                    </a:lnTo>
                    <a:lnTo>
                      <a:pt x="461" y="201"/>
                    </a:lnTo>
                    <a:lnTo>
                      <a:pt x="484" y="205"/>
                    </a:lnTo>
                    <a:lnTo>
                      <a:pt x="507" y="210"/>
                    </a:lnTo>
                    <a:lnTo>
                      <a:pt x="529" y="218"/>
                    </a:lnTo>
                    <a:lnTo>
                      <a:pt x="551" y="228"/>
                    </a:lnTo>
                    <a:lnTo>
                      <a:pt x="570" y="241"/>
                    </a:lnTo>
                    <a:lnTo>
                      <a:pt x="588" y="254"/>
                    </a:lnTo>
                    <a:lnTo>
                      <a:pt x="605" y="270"/>
                    </a:lnTo>
                    <a:lnTo>
                      <a:pt x="621" y="286"/>
                    </a:lnTo>
                    <a:lnTo>
                      <a:pt x="633" y="304"/>
                    </a:lnTo>
                    <a:lnTo>
                      <a:pt x="646" y="324"/>
                    </a:lnTo>
                    <a:lnTo>
                      <a:pt x="655" y="345"/>
                    </a:lnTo>
                    <a:lnTo>
                      <a:pt x="664" y="367"/>
                    </a:lnTo>
                    <a:lnTo>
                      <a:pt x="669" y="389"/>
                    </a:lnTo>
                    <a:lnTo>
                      <a:pt x="673" y="414"/>
                    </a:lnTo>
                    <a:lnTo>
                      <a:pt x="675" y="437"/>
                    </a:lnTo>
                    <a:lnTo>
                      <a:pt x="675" y="437"/>
                    </a:lnTo>
                    <a:lnTo>
                      <a:pt x="673" y="462"/>
                    </a:lnTo>
                    <a:lnTo>
                      <a:pt x="669" y="486"/>
                    </a:lnTo>
                    <a:lnTo>
                      <a:pt x="664" y="507"/>
                    </a:lnTo>
                    <a:lnTo>
                      <a:pt x="655" y="529"/>
                    </a:lnTo>
                    <a:lnTo>
                      <a:pt x="646" y="551"/>
                    </a:lnTo>
                    <a:lnTo>
                      <a:pt x="633" y="570"/>
                    </a:lnTo>
                    <a:lnTo>
                      <a:pt x="621" y="588"/>
                    </a:lnTo>
                    <a:lnTo>
                      <a:pt x="605" y="605"/>
                    </a:lnTo>
                    <a:lnTo>
                      <a:pt x="588" y="621"/>
                    </a:lnTo>
                    <a:lnTo>
                      <a:pt x="570" y="635"/>
                    </a:lnTo>
                    <a:lnTo>
                      <a:pt x="551" y="646"/>
                    </a:lnTo>
                    <a:lnTo>
                      <a:pt x="529" y="657"/>
                    </a:lnTo>
                    <a:lnTo>
                      <a:pt x="507" y="664"/>
                    </a:lnTo>
                    <a:lnTo>
                      <a:pt x="484" y="669"/>
                    </a:lnTo>
                    <a:lnTo>
                      <a:pt x="461" y="673"/>
                    </a:lnTo>
                    <a:lnTo>
                      <a:pt x="437" y="675"/>
                    </a:lnTo>
                    <a:lnTo>
                      <a:pt x="437" y="6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81" name="Freeform 21"/>
              <p:cNvSpPr/>
              <p:nvPr/>
            </p:nvSpPr>
            <p:spPr bwMode="auto">
              <a:xfrm>
                <a:off x="5395913" y="5562601"/>
                <a:ext cx="103188" cy="284163"/>
              </a:xfrm>
              <a:custGeom>
                <a:avLst/>
                <a:gdLst>
                  <a:gd name="T0" fmla="*/ 16 w 129"/>
                  <a:gd name="T1" fmla="*/ 45 h 358"/>
                  <a:gd name="T2" fmla="*/ 16 w 129"/>
                  <a:gd name="T3" fmla="*/ 45 h 358"/>
                  <a:gd name="T4" fmla="*/ 0 w 129"/>
                  <a:gd name="T5" fmla="*/ 49 h 358"/>
                  <a:gd name="T6" fmla="*/ 0 w 129"/>
                  <a:gd name="T7" fmla="*/ 121 h 358"/>
                  <a:gd name="T8" fmla="*/ 0 w 129"/>
                  <a:gd name="T9" fmla="*/ 121 h 358"/>
                  <a:gd name="T10" fmla="*/ 27 w 129"/>
                  <a:gd name="T11" fmla="*/ 110 h 358"/>
                  <a:gd name="T12" fmla="*/ 54 w 129"/>
                  <a:gd name="T13" fmla="*/ 96 h 358"/>
                  <a:gd name="T14" fmla="*/ 54 w 129"/>
                  <a:gd name="T15" fmla="*/ 358 h 358"/>
                  <a:gd name="T16" fmla="*/ 129 w 129"/>
                  <a:gd name="T17" fmla="*/ 358 h 358"/>
                  <a:gd name="T18" fmla="*/ 129 w 129"/>
                  <a:gd name="T19" fmla="*/ 0 h 358"/>
                  <a:gd name="T20" fmla="*/ 64 w 129"/>
                  <a:gd name="T21" fmla="*/ 0 h 358"/>
                  <a:gd name="T22" fmla="*/ 64 w 129"/>
                  <a:gd name="T23" fmla="*/ 0 h 358"/>
                  <a:gd name="T24" fmla="*/ 59 w 129"/>
                  <a:gd name="T25" fmla="*/ 11 h 358"/>
                  <a:gd name="T26" fmla="*/ 50 w 129"/>
                  <a:gd name="T27" fmla="*/ 24 h 358"/>
                  <a:gd name="T28" fmla="*/ 45 w 129"/>
                  <a:gd name="T29" fmla="*/ 29 h 358"/>
                  <a:gd name="T30" fmla="*/ 36 w 129"/>
                  <a:gd name="T31" fmla="*/ 34 h 358"/>
                  <a:gd name="T32" fmla="*/ 27 w 129"/>
                  <a:gd name="T33" fmla="*/ 40 h 358"/>
                  <a:gd name="T34" fmla="*/ 16 w 129"/>
                  <a:gd name="T35" fmla="*/ 45 h 358"/>
                  <a:gd name="T36" fmla="*/ 16 w 129"/>
                  <a:gd name="T37" fmla="*/ 45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9" h="358">
                    <a:moveTo>
                      <a:pt x="16" y="45"/>
                    </a:moveTo>
                    <a:lnTo>
                      <a:pt x="16" y="45"/>
                    </a:lnTo>
                    <a:lnTo>
                      <a:pt x="0" y="49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27" y="110"/>
                    </a:lnTo>
                    <a:lnTo>
                      <a:pt x="54" y="96"/>
                    </a:lnTo>
                    <a:lnTo>
                      <a:pt x="54" y="358"/>
                    </a:lnTo>
                    <a:lnTo>
                      <a:pt x="129" y="358"/>
                    </a:lnTo>
                    <a:lnTo>
                      <a:pt x="129" y="0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59" y="11"/>
                    </a:lnTo>
                    <a:lnTo>
                      <a:pt x="50" y="24"/>
                    </a:lnTo>
                    <a:lnTo>
                      <a:pt x="45" y="29"/>
                    </a:lnTo>
                    <a:lnTo>
                      <a:pt x="36" y="34"/>
                    </a:lnTo>
                    <a:lnTo>
                      <a:pt x="27" y="40"/>
                    </a:lnTo>
                    <a:lnTo>
                      <a:pt x="16" y="45"/>
                    </a:lnTo>
                    <a:lnTo>
                      <a:pt x="16" y="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算法流程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搜索</a:t>
            </a:r>
            <a:r>
              <a:rPr lang="en-US" altLang="zh-CN" dirty="0"/>
              <a:t>NCC</a:t>
            </a:r>
            <a:r>
              <a:rPr lang="zh-CN" altLang="en-US" dirty="0"/>
              <a:t>局部最大值</a:t>
            </a:r>
          </a:p>
        </p:txBody>
      </p:sp>
      <p:pic>
        <p:nvPicPr>
          <p:cNvPr id="3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433195" y="1141730"/>
            <a:ext cx="9325610" cy="2644140"/>
          </a:xfrm>
          <a:prstGeom prst="rect">
            <a:avLst/>
          </a:prstGeom>
        </p:spPr>
      </p:pic>
      <p:sp>
        <p:nvSpPr>
          <p:cNvPr id="107" name="文本框 39"/>
          <p:cNvSpPr txBox="1"/>
          <p:nvPr/>
        </p:nvSpPr>
        <p:spPr>
          <a:xfrm>
            <a:off x="2709563" y="4214608"/>
            <a:ext cx="6772873" cy="796664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对于下一层的图片，从上一层结果来计算该层临近的四个像素，并以这四个像素开始，计算搜索周围8邻域内NCC最大值所在位置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/>
          <p:cNvSpPr/>
          <p:nvPr/>
        </p:nvSpPr>
        <p:spPr>
          <a:xfrm>
            <a:off x="569595" y="1172695"/>
            <a:ext cx="4149090" cy="1043940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采用偏移坐标，固定亚像素计算矩阵，降低运算量和代码复杂度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计算亚像素精度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093390A-2364-576F-11DB-92EE45B5FB4B}"/>
                  </a:ext>
                </a:extLst>
              </p:cNvPr>
              <p:cNvSpPr txBox="1"/>
              <p:nvPr/>
            </p:nvSpPr>
            <p:spPr>
              <a:xfrm>
                <a:off x="3617595" y="2216635"/>
                <a:ext cx="8574405" cy="29465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6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Sup>
                                  <m:sSubSup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sub>
                                  <m:sup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6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093390A-2364-576F-11DB-92EE45B5FB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7595" y="2216635"/>
                <a:ext cx="8574405" cy="29465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E676C25D-1627-8568-E416-380CE01EBE94}"/>
                  </a:ext>
                </a:extLst>
              </p:cNvPr>
              <p:cNvSpPr txBox="1"/>
              <p:nvPr/>
            </p:nvSpPr>
            <p:spPr>
              <a:xfrm>
                <a:off x="-565225" y="3173065"/>
                <a:ext cx="6096000" cy="9248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3"/>
                                <m:mcJc m:val="center"/>
                              </m:mcPr>
                            </m:mc>
                          </m:mcs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(−1,−1)</m:t>
                            </m:r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(0,−1)</m:t>
                            </m:r>
                          </m:e>
                          <m:e>
                            <m:r>
                              <a:rPr lang="en-US" altLang="zh-CN" b="0" i="1" smtClean="0">
                                <a:latin typeface="Cambria Math" panose="02040503050406030204" pitchFamily="18" charset="0"/>
                              </a:rPr>
                              <m:t>(1,−1)</m:t>
                            </m:r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−1,0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0,0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1,0</m:t>
                                </m:r>
                              </m:e>
                            </m:d>
                          </m:e>
                        </m:mr>
                        <m:mr>
                          <m:e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−1,1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e>
                          <m:e>
                            <m:d>
                              <m:dPr>
                                <m:ctrlPr>
                                  <a:rPr lang="zh-CN" alt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1,1</m:t>
                                </m:r>
                              </m:e>
                            </m:d>
                          </m:e>
                        </m:mr>
                      </m:m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E676C25D-1627-8568-E416-380CE01EBE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65225" y="3173065"/>
                <a:ext cx="6096000" cy="92480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计算亚像素精度</a:t>
            </a:r>
          </a:p>
        </p:txBody>
      </p:sp>
      <p:sp>
        <p:nvSpPr>
          <p:cNvPr id="6" name="矩形 5"/>
          <p:cNvSpPr/>
          <p:nvPr/>
        </p:nvSpPr>
        <p:spPr>
          <a:xfrm>
            <a:off x="681446" y="5195111"/>
            <a:ext cx="4149090" cy="582295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求得亚像素精度坐标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678D204-FA36-9111-F247-CA90AACA817A}"/>
                  </a:ext>
                </a:extLst>
              </p:cNvPr>
              <p:cNvSpPr txBox="1"/>
              <p:nvPr/>
            </p:nvSpPr>
            <p:spPr>
              <a:xfrm>
                <a:off x="3899645" y="5050966"/>
                <a:ext cx="6983507" cy="100739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sz="2800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sz="28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</m:m>
                        </m:e>
                      </m:d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en-US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4</m:t>
                          </m:r>
                          <m:sSub>
                            <m:sSubPr>
                              <m:ctrlPr>
                                <a:rPr lang="zh-CN" alt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zh-CN" alt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zh-CN" altLang="en-US" sz="2800" i="0"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zh-CN" alt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zh-CN" altLang="en-US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  <m:sup>
                              <m:r>
                                <a:rPr lang="zh-CN" altLang="en-US" sz="2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zh-CN" altLang="en-US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>
                                  <m:sSubPr>
                                    <m:ctrlPr>
                                      <a:rPr lang="zh-CN" altLang="en-US" sz="28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sz="2800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zh-CN" altLang="en-US" sz="28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sz="2800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zh-CN" altLang="en-US" sz="28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sz="2800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sz="2800" i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sSub>
                                  <m:sSubPr>
                                    <m:ctrlPr>
                                      <a:rPr lang="zh-CN" altLang="en-US" sz="28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sz="2800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zh-CN" altLang="en-US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8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sz="2800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8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sz="2800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CN" altLang="en-US" sz="2800" i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sz="28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8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8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800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zh-CN" altLang="en-US" sz="2800" i="1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678D204-FA36-9111-F247-CA90AACA81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99645" y="5050966"/>
                <a:ext cx="6983507" cy="10073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9ED49F5B-5FD8-2890-D6DC-C5AE4B614701}"/>
                  </a:ext>
                </a:extLst>
              </p:cNvPr>
              <p:cNvSpPr txBox="1"/>
              <p:nvPr/>
            </p:nvSpPr>
            <p:spPr>
              <a:xfrm>
                <a:off x="523314" y="1143000"/>
                <a:ext cx="6983507" cy="341760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</m:e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9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e>
                              <m:e/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e>
                              <m:e/>
                              <m:e/>
                              <m:e/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e>
                              <m:e/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/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/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/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/>
                              <m:e/>
                              <m:e/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den>
                                </m:f>
                              </m:e>
                            </m:mr>
                            <m:mr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den>
                                </m:f>
                              </m:e>
                              <m:e>
                                <m:r>
                                  <a:rPr lang="zh-CN" altLang="en-US" i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f>
                                  <m:f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den>
                                </m:f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9ED49F5B-5FD8-2890-D6DC-C5AE4B6147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3314" y="1143000"/>
                <a:ext cx="6983507" cy="341760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15E2DD4-941E-9173-30DD-7735F305D125}"/>
                  </a:ext>
                </a:extLst>
              </p:cNvPr>
              <p:cNvSpPr txBox="1"/>
              <p:nvPr/>
            </p:nvSpPr>
            <p:spPr>
              <a:xfrm>
                <a:off x="6239435" y="1648602"/>
                <a:ext cx="6096000" cy="255653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e>
                                  <m:sub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zh-CN" altLang="en-US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p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</m:e>
                        <m:sup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p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zh-CN" altLang="en-US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𝑁𝐶𝐶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𝑁𝐶𝐶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𝑁𝐶𝐶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𝑁𝐶𝐶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𝑁𝐶𝐶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𝑁𝐶𝐶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𝑁𝐶𝐶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𝑁𝐶𝐶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i="1">
                                        <a:solidFill>
                                          <a:srgbClr val="836967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zh-CN" altLang="en-US" i="1">
                                        <a:latin typeface="Cambria Math" panose="02040503050406030204" pitchFamily="18" charset="0"/>
                                      </a:rPr>
                                      <m:t>𝑁𝐶𝐶</m:t>
                                    </m:r>
                                    <m:r>
                                      <a:rPr lang="zh-CN" altLang="en-US" i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615E2DD4-941E-9173-30DD-7735F305D1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9435" y="1648602"/>
                <a:ext cx="6096000" cy="255653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DlhYThkOTAxNGZjMTNkMjJkNWQ3Y2U3Y2QxMTM1ZGQ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964,&quot;width&quot;:6927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heme/theme1.xml><?xml version="1.0" encoding="utf-8"?>
<a:theme xmlns:a="http://schemas.openxmlformats.org/drawingml/2006/main" name="夏雨家 https://xnwe.taobao.com/">
  <a:themeElements>
    <a:clrScheme name="自定义 2677">
      <a:dk1>
        <a:sysClr val="windowText" lastClr="000000"/>
      </a:dk1>
      <a:lt1>
        <a:sysClr val="window" lastClr="FFFFFF"/>
      </a:lt1>
      <a:dk2>
        <a:srgbClr val="82B4D5"/>
      </a:dk2>
      <a:lt2>
        <a:srgbClr val="8AC8DD"/>
      </a:lt2>
      <a:accent1>
        <a:srgbClr val="8AC8DD"/>
      </a:accent1>
      <a:accent2>
        <a:srgbClr val="82B4D5"/>
      </a:accent2>
      <a:accent3>
        <a:srgbClr val="8AC8DD"/>
      </a:accent3>
      <a:accent4>
        <a:srgbClr val="82B4D5"/>
      </a:accent4>
      <a:accent5>
        <a:srgbClr val="8AC8DD"/>
      </a:accent5>
      <a:accent6>
        <a:srgbClr val="82B4D5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371</Words>
  <Application>Microsoft Office PowerPoint</Application>
  <PresentationFormat>宽屏</PresentationFormat>
  <Paragraphs>80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Bebas</vt:lpstr>
      <vt:lpstr>微软雅黑</vt:lpstr>
      <vt:lpstr>Agency FB</vt:lpstr>
      <vt:lpstr>Arial</vt:lpstr>
      <vt:lpstr>Arial Black</vt:lpstr>
      <vt:lpstr>Calibri</vt:lpstr>
      <vt:lpstr>Cambria Math</vt:lpstr>
      <vt:lpstr>Segoe UI</vt:lpstr>
      <vt:lpstr>夏雨家 https://xnwe.taobao.com/</vt:lpstr>
      <vt:lpstr>PowerPoint 演示文稿</vt:lpstr>
      <vt:lpstr>PowerPoint 演示文稿</vt:lpstr>
      <vt:lpstr>PowerPoint 演示文稿</vt:lpstr>
      <vt:lpstr>概述——代码工作</vt:lpstr>
      <vt:lpstr>PowerPoint 演示文稿</vt:lpstr>
      <vt:lpstr>算法流程</vt:lpstr>
      <vt:lpstr>搜索NCC局部最大值</vt:lpstr>
      <vt:lpstr>计算亚像素精度</vt:lpstr>
      <vt:lpstr>计算亚像素精度</vt:lpstr>
      <vt:lpstr>PowerPoint 演示文稿</vt:lpstr>
      <vt:lpstr>实验结果</vt:lpstr>
      <vt:lpstr>实验结果</vt:lpstr>
      <vt:lpstr>实验结果</vt:lpstr>
      <vt:lpstr>PowerPoint 演示文稿</vt:lpstr>
      <vt:lpstr>思考、体会与建议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 </cp:lastModifiedBy>
  <cp:revision>70</cp:revision>
  <dcterms:created xsi:type="dcterms:W3CDTF">2018-11-08T00:27:00Z</dcterms:created>
  <dcterms:modified xsi:type="dcterms:W3CDTF">2022-06-16T17:45:14Z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3E70B17BC0B545EAB40E3CEF7E5964D8</vt:lpwstr>
  </property>
</Properties>
</file>

<file path=docProps/thumbnail.jpeg>
</file>